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_rels/notesSlide10.xml.rels" ContentType="application/vnd.openxmlformats-package.relationships+xml"/>
  <Override PartName="/ppt/notesSlides/_rels/notesSlide6.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r>
              <a:rPr b="0" lang="es-CL" sz="1400" spc="-1" strike="noStrike">
                <a:solidFill>
                  <a:srgbClr val="000000"/>
                </a:solidFill>
                <a:latin typeface="Arial"/>
              </a:rPr>
              <a:t>Pulse para desplazar la diapositiva</a:t>
            </a:r>
            <a:endParaRPr b="0" lang="es-CL" sz="1400" spc="-1" strike="noStrike">
              <a:solidFill>
                <a:srgbClr val="000000"/>
              </a:solidFill>
              <a:latin typeface="Arial"/>
            </a:endParaRPr>
          </a:p>
        </p:txBody>
      </p:sp>
      <p:sp>
        <p:nvSpPr>
          <p:cNvPr id="92"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marL="216000" indent="0">
              <a:buNone/>
            </a:pPr>
            <a:r>
              <a:rPr b="0" lang="es-CL" sz="2000" spc="-1" strike="noStrike">
                <a:solidFill>
                  <a:srgbClr val="000000"/>
                </a:solidFill>
                <a:latin typeface="Arial"/>
              </a:rPr>
              <a:t>Pulse para editar el formato de las notas</a:t>
            </a:r>
            <a:endParaRPr b="0" lang="es-CL" sz="2000" spc="-1" strike="noStrike">
              <a:solidFill>
                <a:srgbClr val="000000"/>
              </a:solidFill>
              <a:latin typeface="Arial"/>
            </a:endParaRPr>
          </a:p>
        </p:txBody>
      </p:sp>
      <p:sp>
        <p:nvSpPr>
          <p:cNvPr id="93"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s-CL" sz="1400" spc="-1" strike="noStrike">
                <a:solidFill>
                  <a:srgbClr val="000000"/>
                </a:solidFill>
                <a:latin typeface="Times New Roman"/>
              </a:rPr>
              <a:t>&lt;cabecera&gt;</a:t>
            </a:r>
            <a:endParaRPr b="0" lang="es-CL" sz="1400" spc="-1" strike="noStrike">
              <a:solidFill>
                <a:srgbClr val="000000"/>
              </a:solidFill>
              <a:latin typeface="Times New Roman"/>
            </a:endParaRPr>
          </a:p>
        </p:txBody>
      </p:sp>
      <p:sp>
        <p:nvSpPr>
          <p:cNvPr id="94" name="PlaceHolder 4"/>
          <p:cNvSpPr>
            <a:spLocks noGrp="1"/>
          </p:cNvSpPr>
          <p:nvPr>
            <p:ph type="dt" idx="3"/>
          </p:nvPr>
        </p:nvSpPr>
        <p:spPr>
          <a:xfrm>
            <a:off x="4399200" y="0"/>
            <a:ext cx="3372840" cy="502560"/>
          </a:xfrm>
          <a:prstGeom prst="rect">
            <a:avLst/>
          </a:prstGeom>
          <a:noFill/>
          <a:ln w="0">
            <a:noFill/>
          </a:ln>
        </p:spPr>
        <p:txBody>
          <a:bodyPr lIns="0" rIns="0" tIns="0" bIns="0" anchor="t">
            <a:noAutofit/>
          </a:bodyPr>
          <a:lstStyle>
            <a:lvl1pPr indent="0" algn="r">
              <a:buNone/>
              <a:defRPr b="0" lang="es-CL" sz="1400" spc="-1" strike="noStrike">
                <a:solidFill>
                  <a:srgbClr val="000000"/>
                </a:solidFill>
                <a:latin typeface="Times New Roman"/>
              </a:defRPr>
            </a:lvl1pPr>
          </a:lstStyle>
          <a:p>
            <a:pPr indent="0" algn="r">
              <a:buNone/>
            </a:pPr>
            <a:r>
              <a:rPr b="0" lang="es-CL" sz="1400" spc="-1" strike="noStrike">
                <a:solidFill>
                  <a:srgbClr val="000000"/>
                </a:solidFill>
                <a:latin typeface="Times New Roman"/>
              </a:rPr>
              <a:t>&lt;fecha/hora&gt;</a:t>
            </a:r>
            <a:endParaRPr b="0" lang="es-CL" sz="1400" spc="-1" strike="noStrike">
              <a:solidFill>
                <a:srgbClr val="000000"/>
              </a:solidFill>
              <a:latin typeface="Times New Roman"/>
            </a:endParaRPr>
          </a:p>
        </p:txBody>
      </p:sp>
      <p:sp>
        <p:nvSpPr>
          <p:cNvPr id="95" name="PlaceHolder 5"/>
          <p:cNvSpPr>
            <a:spLocks noGrp="1"/>
          </p:cNvSpPr>
          <p:nvPr>
            <p:ph type="ftr" idx="4"/>
          </p:nvPr>
        </p:nvSpPr>
        <p:spPr>
          <a:xfrm>
            <a:off x="0" y="9555480"/>
            <a:ext cx="3372840" cy="502560"/>
          </a:xfrm>
          <a:prstGeom prst="rect">
            <a:avLst/>
          </a:prstGeom>
          <a:noFill/>
          <a:ln w="0">
            <a:noFill/>
          </a:ln>
        </p:spPr>
        <p:txBody>
          <a:bodyPr lIns="0" rIns="0" tIns="0" bIns="0" anchor="b">
            <a:noAutofit/>
          </a:bodyPr>
          <a:lstStyle>
            <a:lvl1pPr indent="0">
              <a:buNone/>
              <a:defRPr b="0" lang="es-CL" sz="1400" spc="-1" strike="noStrike">
                <a:solidFill>
                  <a:srgbClr val="000000"/>
                </a:solidFill>
                <a:latin typeface="Times New Roman"/>
              </a:defRPr>
            </a:lvl1pPr>
          </a:lstStyle>
          <a:p>
            <a:pPr indent="0">
              <a:buNone/>
            </a:pPr>
            <a:r>
              <a:rPr b="0" lang="es-CL" sz="1400" spc="-1" strike="noStrike">
                <a:solidFill>
                  <a:srgbClr val="000000"/>
                </a:solidFill>
                <a:latin typeface="Times New Roman"/>
              </a:rPr>
              <a:t>&lt;pie de página&gt;</a:t>
            </a:r>
            <a:endParaRPr b="0" lang="es-CL" sz="1400" spc="-1" strike="noStrike">
              <a:solidFill>
                <a:srgbClr val="000000"/>
              </a:solidFill>
              <a:latin typeface="Times New Roman"/>
            </a:endParaRPr>
          </a:p>
        </p:txBody>
      </p:sp>
      <p:sp>
        <p:nvSpPr>
          <p:cNvPr id="96" name="PlaceHolder 6"/>
          <p:cNvSpPr>
            <a:spLocks noGrp="1"/>
          </p:cNvSpPr>
          <p:nvPr>
            <p:ph type="sldNum" idx="5"/>
          </p:nvPr>
        </p:nvSpPr>
        <p:spPr>
          <a:xfrm>
            <a:off x="4399200" y="9555480"/>
            <a:ext cx="3372840" cy="502560"/>
          </a:xfrm>
          <a:prstGeom prst="rect">
            <a:avLst/>
          </a:prstGeom>
          <a:noFill/>
          <a:ln w="0">
            <a:noFill/>
          </a:ln>
        </p:spPr>
        <p:txBody>
          <a:bodyPr lIns="0" rIns="0" tIns="0" bIns="0" anchor="b">
            <a:noAutofit/>
          </a:bodyPr>
          <a:lstStyle>
            <a:lvl1pPr indent="0" algn="r">
              <a:buNone/>
              <a:defRPr b="0" lang="es-CL" sz="1400" spc="-1" strike="noStrike">
                <a:solidFill>
                  <a:srgbClr val="000000"/>
                </a:solidFill>
                <a:latin typeface="Times New Roman"/>
              </a:defRPr>
            </a:lvl1pPr>
          </a:lstStyle>
          <a:p>
            <a:pPr indent="0" algn="r">
              <a:buNone/>
            </a:pPr>
            <a:fld id="{A5855245-FD31-4DB7-9195-256C8C461BFF}" type="slidenum">
              <a:rPr b="0" lang="es-CL" sz="1400" spc="-1" strike="noStrike">
                <a:solidFill>
                  <a:srgbClr val="000000"/>
                </a:solidFill>
                <a:latin typeface="Times New Roman"/>
              </a:rPr>
              <a:t>&lt;número&gt;</a:t>
            </a:fld>
            <a:endParaRPr b="0" lang="es-CL"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sldImg"/>
          </p:nvPr>
        </p:nvSpPr>
        <p:spPr>
          <a:xfrm>
            <a:off x="380880" y="685800"/>
            <a:ext cx="6095520" cy="3428640"/>
          </a:xfrm>
          <a:prstGeom prst="rect">
            <a:avLst/>
          </a:prstGeom>
          <a:ln w="0">
            <a:noFill/>
          </a:ln>
        </p:spPr>
      </p:sp>
      <p:sp>
        <p:nvSpPr>
          <p:cNvPr id="198" name="PlaceHolder 2"/>
          <p:cNvSpPr>
            <a:spLocks noGrp="1"/>
          </p:cNvSpPr>
          <p:nvPr>
            <p:ph type="body"/>
          </p:nvPr>
        </p:nvSpPr>
        <p:spPr>
          <a:xfrm>
            <a:off x="914400" y="4343400"/>
            <a:ext cx="5028840" cy="4114440"/>
          </a:xfrm>
          <a:prstGeom prst="rect">
            <a:avLst/>
          </a:prstGeom>
          <a:noFill/>
          <a:ln w="0">
            <a:noFill/>
          </a:ln>
        </p:spPr>
        <p:txBody>
          <a:bodyPr anchor="t">
            <a:noAutofit/>
          </a:bodyPr>
          <a:p>
            <a:pPr marL="216000" indent="0">
              <a:buNone/>
            </a:pPr>
            <a:endParaRPr b="0" lang="es-CL" sz="1200" spc="-1" strike="noStrike">
              <a:solidFill>
                <a:srgbClr val="000000"/>
              </a:solidFill>
              <a:latin typeface="Calibri"/>
              <a:ea typeface="Calibri"/>
            </a:endParaRPr>
          </a:p>
        </p:txBody>
      </p:sp>
      <p:sp>
        <p:nvSpPr>
          <p:cNvPr id="199" name="PlaceHolder 3"/>
          <p:cNvSpPr>
            <a:spLocks noGrp="1"/>
          </p:cNvSpPr>
          <p:nvPr>
            <p:ph type="sldNum" idx="12"/>
          </p:nvPr>
        </p:nvSpPr>
        <p:spPr>
          <a:xfrm>
            <a:off x="0" y="0"/>
            <a:ext cx="2999520" cy="2999520"/>
          </a:xfrm>
          <a:prstGeom prst="rect">
            <a:avLst/>
          </a:prstGeom>
          <a:noFill/>
          <a:ln w="0">
            <a:noFill/>
          </a:ln>
        </p:spPr>
        <p:txBody>
          <a:bodyPr anchor="t">
            <a:noAutofit/>
          </a:bodyPr>
          <a:lstStyle>
            <a:lvl1pPr indent="0">
              <a:lnSpc>
                <a:spcPct val="100000"/>
              </a:lnSpc>
              <a:buNone/>
              <a:tabLst>
                <a:tab algn="l" pos="0"/>
              </a:tabLst>
              <a:defRPr b="0" lang="en-US" sz="1800" spc="-1" strike="noStrike">
                <a:solidFill>
                  <a:srgbClr val="000000"/>
                </a:solidFill>
                <a:latin typeface="Calibri"/>
                <a:ea typeface="Calibri"/>
              </a:defRPr>
            </a:lvl1pPr>
          </a:lstStyle>
          <a:p>
            <a:pPr indent="0">
              <a:lnSpc>
                <a:spcPct val="100000"/>
              </a:lnSpc>
              <a:buNone/>
              <a:tabLst>
                <a:tab algn="l" pos="0"/>
              </a:tabLst>
            </a:pPr>
            <a:fld id="{5B327797-2E1B-41BA-B952-4858C8A88333}" type="slidenum">
              <a:rPr b="0" lang="en-US" sz="1800" spc="-1" strike="noStrike">
                <a:solidFill>
                  <a:srgbClr val="000000"/>
                </a:solidFill>
                <a:latin typeface="Calibri"/>
                <a:ea typeface="Calibri"/>
              </a:rPr>
              <a:t>&lt;número&gt;</a:t>
            </a:fld>
            <a:endParaRPr b="0" lang="es-CL" sz="1800" spc="-1" strike="noStrike">
              <a:solidFill>
                <a:srgbClr val="000000"/>
              </a:solid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sldImg"/>
          </p:nvPr>
        </p:nvSpPr>
        <p:spPr>
          <a:xfrm>
            <a:off x="380880" y="685800"/>
            <a:ext cx="6095520" cy="3428640"/>
          </a:xfrm>
          <a:prstGeom prst="rect">
            <a:avLst/>
          </a:prstGeom>
          <a:ln w="0">
            <a:noFill/>
          </a:ln>
        </p:spPr>
      </p:sp>
      <p:sp>
        <p:nvSpPr>
          <p:cNvPr id="201" name="PlaceHolder 2"/>
          <p:cNvSpPr>
            <a:spLocks noGrp="1"/>
          </p:cNvSpPr>
          <p:nvPr>
            <p:ph type="body"/>
          </p:nvPr>
        </p:nvSpPr>
        <p:spPr>
          <a:xfrm>
            <a:off x="914400" y="4343400"/>
            <a:ext cx="5028840" cy="4114440"/>
          </a:xfrm>
          <a:prstGeom prst="rect">
            <a:avLst/>
          </a:prstGeom>
          <a:noFill/>
          <a:ln w="0">
            <a:noFill/>
          </a:ln>
        </p:spPr>
        <p:txBody>
          <a:bodyPr anchor="t">
            <a:noAutofit/>
          </a:bodyPr>
          <a:p>
            <a:pPr marL="216000" indent="0">
              <a:buNone/>
            </a:pPr>
            <a:endParaRPr b="0" lang="es-CL" sz="1200" spc="-1" strike="noStrike">
              <a:solidFill>
                <a:srgbClr val="000000"/>
              </a:solidFill>
              <a:latin typeface="Calibri"/>
              <a:ea typeface="Calibri"/>
            </a:endParaRPr>
          </a:p>
        </p:txBody>
      </p:sp>
      <p:sp>
        <p:nvSpPr>
          <p:cNvPr id="202" name="PlaceHolder 3"/>
          <p:cNvSpPr>
            <a:spLocks noGrp="1"/>
          </p:cNvSpPr>
          <p:nvPr>
            <p:ph type="sldNum" idx="13"/>
          </p:nvPr>
        </p:nvSpPr>
        <p:spPr>
          <a:xfrm>
            <a:off x="0" y="0"/>
            <a:ext cx="2999520" cy="2999520"/>
          </a:xfrm>
          <a:prstGeom prst="rect">
            <a:avLst/>
          </a:prstGeom>
          <a:noFill/>
          <a:ln w="0">
            <a:noFill/>
          </a:ln>
        </p:spPr>
        <p:txBody>
          <a:bodyPr anchor="t">
            <a:noAutofit/>
          </a:bodyPr>
          <a:lstStyle>
            <a:lvl1pPr indent="0">
              <a:lnSpc>
                <a:spcPct val="100000"/>
              </a:lnSpc>
              <a:buNone/>
              <a:tabLst>
                <a:tab algn="l" pos="0"/>
              </a:tabLst>
              <a:defRPr b="0" lang="en-US" sz="1800" spc="-1" strike="noStrike">
                <a:solidFill>
                  <a:srgbClr val="000000"/>
                </a:solidFill>
                <a:latin typeface="Calibri"/>
                <a:ea typeface="Calibri"/>
              </a:defRPr>
            </a:lvl1pPr>
          </a:lstStyle>
          <a:p>
            <a:pPr indent="0">
              <a:lnSpc>
                <a:spcPct val="100000"/>
              </a:lnSpc>
              <a:buNone/>
              <a:tabLst>
                <a:tab algn="l" pos="0"/>
              </a:tabLst>
            </a:pPr>
            <a:fld id="{039DE815-BD9C-401F-8822-4ECAC11D7C35}" type="slidenum">
              <a:rPr b="0" lang="en-US" sz="1800" spc="-1" strike="noStrike">
                <a:solidFill>
                  <a:srgbClr val="000000"/>
                </a:solidFill>
                <a:latin typeface="Calibri"/>
                <a:ea typeface="Calibri"/>
              </a:rPr>
              <a:t>&lt;número&gt;</a:t>
            </a:fld>
            <a:endParaRPr b="0" lang="es-CL" sz="1800" spc="-1" strike="noStrike">
              <a:solidFill>
                <a:srgbClr val="000000"/>
              </a:solid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sldImg"/>
          </p:nvPr>
        </p:nvSpPr>
        <p:spPr>
          <a:xfrm>
            <a:off x="380880" y="685800"/>
            <a:ext cx="6095520" cy="3428640"/>
          </a:xfrm>
          <a:prstGeom prst="rect">
            <a:avLst/>
          </a:prstGeom>
          <a:ln w="0">
            <a:noFill/>
          </a:ln>
        </p:spPr>
      </p:sp>
      <p:sp>
        <p:nvSpPr>
          <p:cNvPr id="204" name="PlaceHolder 2"/>
          <p:cNvSpPr>
            <a:spLocks noGrp="1"/>
          </p:cNvSpPr>
          <p:nvPr>
            <p:ph type="body"/>
          </p:nvPr>
        </p:nvSpPr>
        <p:spPr>
          <a:xfrm>
            <a:off x="914400" y="4343400"/>
            <a:ext cx="5028840" cy="4114440"/>
          </a:xfrm>
          <a:prstGeom prst="rect">
            <a:avLst/>
          </a:prstGeom>
          <a:noFill/>
          <a:ln w="0">
            <a:noFill/>
          </a:ln>
        </p:spPr>
        <p:txBody>
          <a:bodyPr anchor="t">
            <a:noAutofit/>
          </a:bodyPr>
          <a:p>
            <a:pPr marL="216000" indent="0">
              <a:buNone/>
            </a:pPr>
            <a:endParaRPr b="0" lang="es-CL" sz="1200" spc="-1" strike="noStrike">
              <a:solidFill>
                <a:srgbClr val="000000"/>
              </a:solidFill>
              <a:latin typeface="Calibri"/>
              <a:ea typeface="Calibri"/>
            </a:endParaRPr>
          </a:p>
        </p:txBody>
      </p:sp>
      <p:sp>
        <p:nvSpPr>
          <p:cNvPr id="205" name="PlaceHolder 3"/>
          <p:cNvSpPr>
            <a:spLocks noGrp="1"/>
          </p:cNvSpPr>
          <p:nvPr>
            <p:ph type="sldNum" idx="14"/>
          </p:nvPr>
        </p:nvSpPr>
        <p:spPr>
          <a:xfrm>
            <a:off x="0" y="0"/>
            <a:ext cx="2999520" cy="2999520"/>
          </a:xfrm>
          <a:prstGeom prst="rect">
            <a:avLst/>
          </a:prstGeom>
          <a:noFill/>
          <a:ln w="0">
            <a:noFill/>
          </a:ln>
        </p:spPr>
        <p:txBody>
          <a:bodyPr anchor="t">
            <a:noAutofit/>
          </a:bodyPr>
          <a:lstStyle>
            <a:lvl1pPr indent="0">
              <a:lnSpc>
                <a:spcPct val="100000"/>
              </a:lnSpc>
              <a:buNone/>
              <a:tabLst>
                <a:tab algn="l" pos="0"/>
              </a:tabLst>
              <a:defRPr b="0" lang="en-US" sz="1800" spc="-1" strike="noStrike">
                <a:solidFill>
                  <a:srgbClr val="000000"/>
                </a:solidFill>
                <a:latin typeface="Calibri"/>
                <a:ea typeface="Calibri"/>
              </a:defRPr>
            </a:lvl1pPr>
          </a:lstStyle>
          <a:p>
            <a:pPr indent="0">
              <a:lnSpc>
                <a:spcPct val="100000"/>
              </a:lnSpc>
              <a:buNone/>
              <a:tabLst>
                <a:tab algn="l" pos="0"/>
              </a:tabLst>
            </a:pPr>
            <a:fld id="{0619590A-3586-4EB9-A3B6-F35D30596A8F}" type="slidenum">
              <a:rPr b="0" lang="en-US" sz="1800" spc="-1" strike="noStrike">
                <a:solidFill>
                  <a:srgbClr val="000000"/>
                </a:solidFill>
                <a:latin typeface="Calibri"/>
                <a:ea typeface="Calibri"/>
              </a:rPr>
              <a:t>&lt;número&gt;</a:t>
            </a:fld>
            <a:endParaRPr b="0" lang="es-CL" sz="1800" spc="-1" strike="noStrike">
              <a:solidFill>
                <a:srgbClr val="000000"/>
              </a:solid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sldImg"/>
          </p:nvPr>
        </p:nvSpPr>
        <p:spPr>
          <a:xfrm>
            <a:off x="380880" y="685800"/>
            <a:ext cx="6095520" cy="3428640"/>
          </a:xfrm>
          <a:prstGeom prst="rect">
            <a:avLst/>
          </a:prstGeom>
          <a:ln w="0">
            <a:noFill/>
          </a:ln>
        </p:spPr>
      </p:sp>
      <p:sp>
        <p:nvSpPr>
          <p:cNvPr id="207" name="PlaceHolder 2"/>
          <p:cNvSpPr>
            <a:spLocks noGrp="1"/>
          </p:cNvSpPr>
          <p:nvPr>
            <p:ph type="body"/>
          </p:nvPr>
        </p:nvSpPr>
        <p:spPr>
          <a:xfrm>
            <a:off x="914400" y="4343400"/>
            <a:ext cx="5028840" cy="4114440"/>
          </a:xfrm>
          <a:prstGeom prst="rect">
            <a:avLst/>
          </a:prstGeom>
          <a:noFill/>
          <a:ln w="0">
            <a:noFill/>
          </a:ln>
        </p:spPr>
        <p:txBody>
          <a:bodyPr anchor="t">
            <a:noAutofit/>
          </a:bodyPr>
          <a:p>
            <a:pPr marL="216000" indent="0">
              <a:buNone/>
            </a:pPr>
            <a:endParaRPr b="0" lang="es-CL" sz="1200" spc="-1" strike="noStrike">
              <a:solidFill>
                <a:srgbClr val="000000"/>
              </a:solidFill>
              <a:latin typeface="Calibri"/>
              <a:ea typeface="Calibri"/>
            </a:endParaRPr>
          </a:p>
        </p:txBody>
      </p:sp>
      <p:sp>
        <p:nvSpPr>
          <p:cNvPr id="208" name="PlaceHolder 3"/>
          <p:cNvSpPr>
            <a:spLocks noGrp="1"/>
          </p:cNvSpPr>
          <p:nvPr>
            <p:ph type="sldNum" idx="15"/>
          </p:nvPr>
        </p:nvSpPr>
        <p:spPr>
          <a:xfrm>
            <a:off x="0" y="0"/>
            <a:ext cx="2999520" cy="2999520"/>
          </a:xfrm>
          <a:prstGeom prst="rect">
            <a:avLst/>
          </a:prstGeom>
          <a:noFill/>
          <a:ln w="0">
            <a:noFill/>
          </a:ln>
        </p:spPr>
        <p:txBody>
          <a:bodyPr anchor="t">
            <a:noAutofit/>
          </a:bodyPr>
          <a:lstStyle>
            <a:lvl1pPr indent="0">
              <a:lnSpc>
                <a:spcPct val="100000"/>
              </a:lnSpc>
              <a:buNone/>
              <a:tabLst>
                <a:tab algn="l" pos="0"/>
              </a:tabLst>
              <a:defRPr b="0" lang="en-US" sz="1800" spc="-1" strike="noStrike">
                <a:solidFill>
                  <a:srgbClr val="000000"/>
                </a:solidFill>
                <a:latin typeface="Calibri"/>
                <a:ea typeface="Calibri"/>
              </a:defRPr>
            </a:lvl1pPr>
          </a:lstStyle>
          <a:p>
            <a:pPr indent="0">
              <a:lnSpc>
                <a:spcPct val="100000"/>
              </a:lnSpc>
              <a:buNone/>
              <a:tabLst>
                <a:tab algn="l" pos="0"/>
              </a:tabLst>
            </a:pPr>
            <a:fld id="{6FE70A05-8525-4B8C-8882-3A6EDC009562}" type="slidenum">
              <a:rPr b="0" lang="en-US" sz="1800" spc="-1" strike="noStrike">
                <a:solidFill>
                  <a:srgbClr val="000000"/>
                </a:solidFill>
                <a:latin typeface="Calibri"/>
                <a:ea typeface="Calibri"/>
              </a:rPr>
              <a:t>&lt;número&gt;</a:t>
            </a:fld>
            <a:endParaRPr b="0" lang="es-CL" sz="1800" spc="-1" strike="noStrike">
              <a:solidFill>
                <a:srgbClr val="000000"/>
              </a:solid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sldImg"/>
          </p:nvPr>
        </p:nvSpPr>
        <p:spPr>
          <a:xfrm>
            <a:off x="380880" y="685800"/>
            <a:ext cx="6095520" cy="3428640"/>
          </a:xfrm>
          <a:prstGeom prst="rect">
            <a:avLst/>
          </a:prstGeom>
          <a:ln w="0">
            <a:noFill/>
          </a:ln>
        </p:spPr>
      </p:sp>
      <p:sp>
        <p:nvSpPr>
          <p:cNvPr id="210" name="PlaceHolder 2"/>
          <p:cNvSpPr>
            <a:spLocks noGrp="1"/>
          </p:cNvSpPr>
          <p:nvPr>
            <p:ph type="body"/>
          </p:nvPr>
        </p:nvSpPr>
        <p:spPr>
          <a:xfrm>
            <a:off x="914400" y="4343400"/>
            <a:ext cx="5028840" cy="4114440"/>
          </a:xfrm>
          <a:prstGeom prst="rect">
            <a:avLst/>
          </a:prstGeom>
          <a:noFill/>
          <a:ln w="0">
            <a:noFill/>
          </a:ln>
        </p:spPr>
        <p:txBody>
          <a:bodyPr anchor="t">
            <a:noAutofit/>
          </a:bodyPr>
          <a:p>
            <a:pPr marL="216000" indent="0">
              <a:buNone/>
            </a:pPr>
            <a:endParaRPr b="0" lang="es-CL" sz="1200" spc="-1" strike="noStrike">
              <a:solidFill>
                <a:srgbClr val="000000"/>
              </a:solidFill>
              <a:latin typeface="Calibri"/>
              <a:ea typeface="Calibri"/>
            </a:endParaRPr>
          </a:p>
        </p:txBody>
      </p:sp>
      <p:sp>
        <p:nvSpPr>
          <p:cNvPr id="211" name="PlaceHolder 3"/>
          <p:cNvSpPr>
            <a:spLocks noGrp="1"/>
          </p:cNvSpPr>
          <p:nvPr>
            <p:ph type="sldNum" idx="16"/>
          </p:nvPr>
        </p:nvSpPr>
        <p:spPr>
          <a:xfrm>
            <a:off x="0" y="0"/>
            <a:ext cx="2999520" cy="2999520"/>
          </a:xfrm>
          <a:prstGeom prst="rect">
            <a:avLst/>
          </a:prstGeom>
          <a:noFill/>
          <a:ln w="0">
            <a:noFill/>
          </a:ln>
        </p:spPr>
        <p:txBody>
          <a:bodyPr anchor="t">
            <a:noAutofit/>
          </a:bodyPr>
          <a:lstStyle>
            <a:lvl1pPr indent="0">
              <a:lnSpc>
                <a:spcPct val="100000"/>
              </a:lnSpc>
              <a:buNone/>
              <a:tabLst>
                <a:tab algn="l" pos="0"/>
              </a:tabLst>
              <a:defRPr b="0" lang="en-US" sz="1800" spc="-1" strike="noStrike">
                <a:solidFill>
                  <a:srgbClr val="000000"/>
                </a:solidFill>
                <a:latin typeface="Calibri"/>
                <a:ea typeface="Calibri"/>
              </a:defRPr>
            </a:lvl1pPr>
          </a:lstStyle>
          <a:p>
            <a:pPr indent="0">
              <a:lnSpc>
                <a:spcPct val="100000"/>
              </a:lnSpc>
              <a:buNone/>
              <a:tabLst>
                <a:tab algn="l" pos="0"/>
              </a:tabLst>
            </a:pPr>
            <a:fld id="{05BECC85-3661-44B0-A043-1FCEBA2C2028}" type="slidenum">
              <a:rPr b="0" lang="en-US" sz="1800" spc="-1" strike="noStrike">
                <a:solidFill>
                  <a:srgbClr val="000000"/>
                </a:solidFill>
                <a:latin typeface="Calibri"/>
                <a:ea typeface="Calibri"/>
              </a:rPr>
              <a:t>&lt;número&gt;</a:t>
            </a:fld>
            <a:endParaRPr b="0" lang="es-CL" sz="1800" spc="-1" strike="noStrike">
              <a:solidFill>
                <a:srgbClr val="000000"/>
              </a:solid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sldImg"/>
          </p:nvPr>
        </p:nvSpPr>
        <p:spPr>
          <a:xfrm>
            <a:off x="380880" y="685800"/>
            <a:ext cx="6095520" cy="3428640"/>
          </a:xfrm>
          <a:prstGeom prst="rect">
            <a:avLst/>
          </a:prstGeom>
          <a:ln w="0">
            <a:noFill/>
          </a:ln>
        </p:spPr>
      </p:sp>
      <p:sp>
        <p:nvSpPr>
          <p:cNvPr id="213" name="PlaceHolder 2"/>
          <p:cNvSpPr>
            <a:spLocks noGrp="1"/>
          </p:cNvSpPr>
          <p:nvPr>
            <p:ph type="body"/>
          </p:nvPr>
        </p:nvSpPr>
        <p:spPr>
          <a:xfrm>
            <a:off x="914400" y="4343400"/>
            <a:ext cx="5028840" cy="4114440"/>
          </a:xfrm>
          <a:prstGeom prst="rect">
            <a:avLst/>
          </a:prstGeom>
          <a:noFill/>
          <a:ln w="0">
            <a:noFill/>
          </a:ln>
        </p:spPr>
        <p:txBody>
          <a:bodyPr anchor="t">
            <a:noAutofit/>
          </a:bodyPr>
          <a:p>
            <a:pPr marL="216000" indent="0">
              <a:buNone/>
            </a:pPr>
            <a:endParaRPr b="0" lang="es-CL" sz="1200" spc="-1" strike="noStrike">
              <a:solidFill>
                <a:srgbClr val="000000"/>
              </a:solidFill>
              <a:latin typeface="Calibri"/>
              <a:ea typeface="Calibri"/>
            </a:endParaRPr>
          </a:p>
        </p:txBody>
      </p:sp>
      <p:sp>
        <p:nvSpPr>
          <p:cNvPr id="214" name="PlaceHolder 3"/>
          <p:cNvSpPr>
            <a:spLocks noGrp="1"/>
          </p:cNvSpPr>
          <p:nvPr>
            <p:ph type="sldNum" idx="17"/>
          </p:nvPr>
        </p:nvSpPr>
        <p:spPr>
          <a:xfrm>
            <a:off x="0" y="0"/>
            <a:ext cx="2999520" cy="2999520"/>
          </a:xfrm>
          <a:prstGeom prst="rect">
            <a:avLst/>
          </a:prstGeom>
          <a:noFill/>
          <a:ln w="0">
            <a:noFill/>
          </a:ln>
        </p:spPr>
        <p:txBody>
          <a:bodyPr anchor="t">
            <a:noAutofit/>
          </a:bodyPr>
          <a:lstStyle>
            <a:lvl1pPr indent="0">
              <a:lnSpc>
                <a:spcPct val="100000"/>
              </a:lnSpc>
              <a:buNone/>
              <a:tabLst>
                <a:tab algn="l" pos="0"/>
              </a:tabLst>
              <a:defRPr b="0" lang="en-US" sz="1800" spc="-1" strike="noStrike">
                <a:solidFill>
                  <a:srgbClr val="000000"/>
                </a:solidFill>
                <a:latin typeface="Calibri"/>
                <a:ea typeface="Calibri"/>
              </a:defRPr>
            </a:lvl1pPr>
          </a:lstStyle>
          <a:p>
            <a:pPr indent="0">
              <a:lnSpc>
                <a:spcPct val="100000"/>
              </a:lnSpc>
              <a:buNone/>
              <a:tabLst>
                <a:tab algn="l" pos="0"/>
              </a:tabLst>
            </a:pPr>
            <a:fld id="{493FE7A0-B0C7-4E30-8321-FFEED6AAD280}" type="slidenum">
              <a:rPr b="0" lang="en-US" sz="1800" spc="-1" strike="noStrike">
                <a:solidFill>
                  <a:srgbClr val="000000"/>
                </a:solidFill>
                <a:latin typeface="Calibri"/>
                <a:ea typeface="Calibri"/>
              </a:rPr>
              <a:t>&lt;número&gt;</a:t>
            </a:fld>
            <a:endParaRPr b="0" lang="es-CL" sz="1800" spc="-1" strike="noStrike">
              <a:solidFill>
                <a:srgbClr val="000000"/>
              </a:solid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sldImg"/>
          </p:nvPr>
        </p:nvSpPr>
        <p:spPr>
          <a:xfrm>
            <a:off x="380880" y="685800"/>
            <a:ext cx="6095520" cy="3428640"/>
          </a:xfrm>
          <a:prstGeom prst="rect">
            <a:avLst/>
          </a:prstGeom>
          <a:ln w="0">
            <a:noFill/>
          </a:ln>
        </p:spPr>
      </p:sp>
      <p:sp>
        <p:nvSpPr>
          <p:cNvPr id="216" name="PlaceHolder 2"/>
          <p:cNvSpPr>
            <a:spLocks noGrp="1"/>
          </p:cNvSpPr>
          <p:nvPr>
            <p:ph type="body"/>
          </p:nvPr>
        </p:nvSpPr>
        <p:spPr>
          <a:xfrm>
            <a:off x="914400" y="4343400"/>
            <a:ext cx="5028840" cy="4114440"/>
          </a:xfrm>
          <a:prstGeom prst="rect">
            <a:avLst/>
          </a:prstGeom>
          <a:noFill/>
          <a:ln w="0">
            <a:noFill/>
          </a:ln>
        </p:spPr>
        <p:txBody>
          <a:bodyPr anchor="t">
            <a:noAutofit/>
          </a:bodyPr>
          <a:p>
            <a:pPr marL="216000" indent="0">
              <a:buNone/>
            </a:pPr>
            <a:endParaRPr b="0" lang="es-CL" sz="1200" spc="-1" strike="noStrike">
              <a:solidFill>
                <a:srgbClr val="000000"/>
              </a:solidFill>
              <a:latin typeface="Calibri"/>
              <a:ea typeface="Calibri"/>
            </a:endParaRPr>
          </a:p>
        </p:txBody>
      </p:sp>
      <p:sp>
        <p:nvSpPr>
          <p:cNvPr id="217" name="PlaceHolder 3"/>
          <p:cNvSpPr>
            <a:spLocks noGrp="1"/>
          </p:cNvSpPr>
          <p:nvPr>
            <p:ph type="sldNum" idx="18"/>
          </p:nvPr>
        </p:nvSpPr>
        <p:spPr>
          <a:xfrm>
            <a:off x="0" y="0"/>
            <a:ext cx="2999520" cy="2999520"/>
          </a:xfrm>
          <a:prstGeom prst="rect">
            <a:avLst/>
          </a:prstGeom>
          <a:noFill/>
          <a:ln w="0">
            <a:noFill/>
          </a:ln>
        </p:spPr>
        <p:txBody>
          <a:bodyPr anchor="t">
            <a:noAutofit/>
          </a:bodyPr>
          <a:lstStyle>
            <a:lvl1pPr indent="0">
              <a:lnSpc>
                <a:spcPct val="100000"/>
              </a:lnSpc>
              <a:buNone/>
              <a:tabLst>
                <a:tab algn="l" pos="0"/>
              </a:tabLst>
              <a:defRPr b="0" lang="en-US" sz="1800" spc="-1" strike="noStrike">
                <a:solidFill>
                  <a:srgbClr val="000000"/>
                </a:solidFill>
                <a:latin typeface="Calibri"/>
                <a:ea typeface="Calibri"/>
              </a:defRPr>
            </a:lvl1pPr>
          </a:lstStyle>
          <a:p>
            <a:pPr indent="0">
              <a:lnSpc>
                <a:spcPct val="100000"/>
              </a:lnSpc>
              <a:buNone/>
              <a:tabLst>
                <a:tab algn="l" pos="0"/>
              </a:tabLst>
            </a:pPr>
            <a:fld id="{D4B503F4-ECFE-419D-9A27-2343FF65D849}" type="slidenum">
              <a:rPr b="0" lang="en-US" sz="1800" spc="-1" strike="noStrike">
                <a:solidFill>
                  <a:srgbClr val="000000"/>
                </a:solidFill>
                <a:latin typeface="Calibri"/>
                <a:ea typeface="Calibri"/>
              </a:rPr>
              <a:t>&lt;número&gt;</a:t>
            </a:fld>
            <a:endParaRPr b="0" lang="es-CL" sz="1800" spc="-1" strike="noStrike">
              <a:solidFill>
                <a:srgbClr val="000000"/>
              </a:solid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sldImg"/>
          </p:nvPr>
        </p:nvSpPr>
        <p:spPr>
          <a:xfrm>
            <a:off x="380880" y="685800"/>
            <a:ext cx="6095520" cy="3428640"/>
          </a:xfrm>
          <a:prstGeom prst="rect">
            <a:avLst/>
          </a:prstGeom>
          <a:ln w="0">
            <a:noFill/>
          </a:ln>
        </p:spPr>
      </p:sp>
      <p:sp>
        <p:nvSpPr>
          <p:cNvPr id="219" name="PlaceHolder 2"/>
          <p:cNvSpPr>
            <a:spLocks noGrp="1"/>
          </p:cNvSpPr>
          <p:nvPr>
            <p:ph type="body"/>
          </p:nvPr>
        </p:nvSpPr>
        <p:spPr>
          <a:xfrm>
            <a:off x="914400" y="4343400"/>
            <a:ext cx="5028840" cy="4114440"/>
          </a:xfrm>
          <a:prstGeom prst="rect">
            <a:avLst/>
          </a:prstGeom>
          <a:noFill/>
          <a:ln w="0">
            <a:noFill/>
          </a:ln>
        </p:spPr>
        <p:txBody>
          <a:bodyPr anchor="t">
            <a:noAutofit/>
          </a:bodyPr>
          <a:p>
            <a:pPr marL="216000" indent="0">
              <a:buNone/>
            </a:pPr>
            <a:endParaRPr b="0" lang="es-CL" sz="1200" spc="-1" strike="noStrike">
              <a:solidFill>
                <a:srgbClr val="000000"/>
              </a:solidFill>
              <a:latin typeface="Calibri"/>
              <a:ea typeface="Calibri"/>
            </a:endParaRPr>
          </a:p>
        </p:txBody>
      </p:sp>
      <p:sp>
        <p:nvSpPr>
          <p:cNvPr id="220" name="PlaceHolder 3"/>
          <p:cNvSpPr>
            <a:spLocks noGrp="1"/>
          </p:cNvSpPr>
          <p:nvPr>
            <p:ph type="sldNum" idx="19"/>
          </p:nvPr>
        </p:nvSpPr>
        <p:spPr>
          <a:xfrm>
            <a:off x="0" y="0"/>
            <a:ext cx="2999520" cy="2999520"/>
          </a:xfrm>
          <a:prstGeom prst="rect">
            <a:avLst/>
          </a:prstGeom>
          <a:noFill/>
          <a:ln w="0">
            <a:noFill/>
          </a:ln>
        </p:spPr>
        <p:txBody>
          <a:bodyPr anchor="t">
            <a:noAutofit/>
          </a:bodyPr>
          <a:lstStyle>
            <a:lvl1pPr indent="0">
              <a:lnSpc>
                <a:spcPct val="100000"/>
              </a:lnSpc>
              <a:buNone/>
              <a:tabLst>
                <a:tab algn="l" pos="0"/>
              </a:tabLst>
              <a:defRPr b="0" lang="en-US" sz="1800" spc="-1" strike="noStrike">
                <a:solidFill>
                  <a:srgbClr val="000000"/>
                </a:solidFill>
                <a:latin typeface="Calibri"/>
                <a:ea typeface="Calibri"/>
              </a:defRPr>
            </a:lvl1pPr>
          </a:lstStyle>
          <a:p>
            <a:pPr indent="0">
              <a:lnSpc>
                <a:spcPct val="100000"/>
              </a:lnSpc>
              <a:buNone/>
              <a:tabLst>
                <a:tab algn="l" pos="0"/>
              </a:tabLst>
            </a:pPr>
            <a:fld id="{CB8EC7E1-C1BA-42A1-8F82-4460A0CF38CD}" type="slidenum">
              <a:rPr b="0" lang="en-US" sz="1800" spc="-1" strike="noStrike">
                <a:solidFill>
                  <a:srgbClr val="000000"/>
                </a:solidFill>
                <a:latin typeface="Calibri"/>
                <a:ea typeface="Calibri"/>
              </a:rPr>
              <a:t>&lt;número&gt;</a:t>
            </a:fld>
            <a:endParaRPr b="0" lang="es-CL" sz="1800" spc="-1" strike="noStrike">
              <a:solidFill>
                <a:srgbClr val="000000"/>
              </a:solid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sldImg"/>
          </p:nvPr>
        </p:nvSpPr>
        <p:spPr>
          <a:xfrm>
            <a:off x="380880" y="685800"/>
            <a:ext cx="6095520" cy="3428640"/>
          </a:xfrm>
          <a:prstGeom prst="rect">
            <a:avLst/>
          </a:prstGeom>
          <a:ln w="0">
            <a:noFill/>
          </a:ln>
        </p:spPr>
      </p:sp>
      <p:sp>
        <p:nvSpPr>
          <p:cNvPr id="178" name="PlaceHolder 2"/>
          <p:cNvSpPr>
            <a:spLocks noGrp="1"/>
          </p:cNvSpPr>
          <p:nvPr>
            <p:ph type="body"/>
          </p:nvPr>
        </p:nvSpPr>
        <p:spPr>
          <a:xfrm>
            <a:off x="914400" y="4343400"/>
            <a:ext cx="5028840" cy="4114440"/>
          </a:xfrm>
          <a:prstGeom prst="rect">
            <a:avLst/>
          </a:prstGeom>
          <a:noFill/>
          <a:ln w="0">
            <a:noFill/>
          </a:ln>
        </p:spPr>
        <p:txBody>
          <a:bodyPr anchor="t">
            <a:noAutofit/>
          </a:bodyPr>
          <a:p>
            <a:pPr indent="0">
              <a:lnSpc>
                <a:spcPct val="100000"/>
              </a:lnSpc>
              <a:buNone/>
              <a:tabLst>
                <a:tab algn="l" pos="0"/>
              </a:tabLst>
            </a:pPr>
            <a:r>
              <a:rPr b="0" lang="en-US" sz="1200" spc="-1" strike="noStrike">
                <a:solidFill>
                  <a:srgbClr val="000000"/>
                </a:solidFill>
                <a:latin typeface="Calibri"/>
                <a:ea typeface="Calibri"/>
              </a:rPr>
              <a:t>Los defectos del tubo neural son una malformación mayor del SNC</a:t>
            </a:r>
            <a:endParaRPr b="0" lang="es-CL" sz="1200" spc="-1" strike="noStrike">
              <a:solidFill>
                <a:srgbClr val="000000"/>
              </a:solidFill>
              <a:latin typeface="Arial"/>
            </a:endParaRPr>
          </a:p>
          <a:p>
            <a:pPr indent="0">
              <a:lnSpc>
                <a:spcPct val="100000"/>
              </a:lnSpc>
              <a:buNone/>
              <a:tabLst>
                <a:tab algn="l" pos="0"/>
              </a:tabLst>
            </a:pPr>
            <a:r>
              <a:rPr b="0" lang="en-US" sz="1200" spc="-1" strike="noStrike">
                <a:solidFill>
                  <a:srgbClr val="000000"/>
                </a:solidFill>
                <a:latin typeface="Calibri"/>
                <a:ea typeface="Calibri"/>
              </a:rPr>
              <a:t>Existen distintos tipos que incluyem Anencefalia, Espina bífida, Encefalocele, Craneo-Raquisquisis e Iniencefalia</a:t>
            </a:r>
            <a:endParaRPr b="0" lang="es-CL" sz="1200" spc="-1" strike="noStrike">
              <a:solidFill>
                <a:srgbClr val="000000"/>
              </a:solidFill>
              <a:latin typeface="Arial"/>
            </a:endParaRPr>
          </a:p>
          <a:p>
            <a:pPr indent="0">
              <a:lnSpc>
                <a:spcPct val="100000"/>
              </a:lnSpc>
              <a:buNone/>
              <a:tabLst>
                <a:tab algn="l" pos="0"/>
              </a:tabLst>
            </a:pPr>
            <a:endParaRPr b="0" lang="es-CL" sz="1200" spc="-1" strike="noStrike">
              <a:solidFill>
                <a:srgbClr val="000000"/>
              </a:solidFill>
              <a:latin typeface="Arial"/>
            </a:endParaRPr>
          </a:p>
          <a:p>
            <a:pPr indent="0">
              <a:lnSpc>
                <a:spcPct val="100000"/>
              </a:lnSpc>
              <a:buNone/>
              <a:tabLst>
                <a:tab algn="l" pos="0"/>
              </a:tabLst>
            </a:pPr>
            <a:r>
              <a:rPr b="0" lang="en-US" sz="1200" spc="-1" strike="noStrike">
                <a:solidFill>
                  <a:srgbClr val="000000"/>
                </a:solidFill>
                <a:latin typeface="Calibri"/>
                <a:ea typeface="Calibri"/>
              </a:rPr>
              <a:t>Los defectos se originan en la embriogénesis y se deben a una falla en los procesos que dan lugar al cierre del tubo neural.</a:t>
            </a:r>
            <a:endParaRPr b="0" lang="es-CL" sz="1200" spc="-1" strike="noStrike">
              <a:solidFill>
                <a:srgbClr val="000000"/>
              </a:solidFill>
              <a:latin typeface="Arial"/>
            </a:endParaRPr>
          </a:p>
          <a:p>
            <a:pPr indent="0">
              <a:lnSpc>
                <a:spcPct val="100000"/>
              </a:lnSpc>
              <a:buNone/>
              <a:tabLst>
                <a:tab algn="l" pos="0"/>
              </a:tabLst>
            </a:pPr>
            <a:r>
              <a:rPr b="0" lang="en-US" sz="1200" spc="-1" strike="noStrike">
                <a:solidFill>
                  <a:srgbClr val="000000"/>
                </a:solidFill>
                <a:latin typeface="Calibri"/>
                <a:ea typeface="Calibri"/>
              </a:rPr>
              <a:t>Si el cierre no se completa el neuroepitelio queda expuesto al ambiente y consecuentemente sujeto a degeneración y déficit neuronal</a:t>
            </a:r>
            <a:endParaRPr b="0" lang="es-CL" sz="1200" spc="-1" strike="noStrike">
              <a:solidFill>
                <a:srgbClr val="000000"/>
              </a:solidFill>
              <a:latin typeface="Arial"/>
            </a:endParaRPr>
          </a:p>
          <a:p>
            <a:pPr indent="0">
              <a:lnSpc>
                <a:spcPct val="100000"/>
              </a:lnSpc>
              <a:buNone/>
              <a:tabLst>
                <a:tab algn="l" pos="0"/>
              </a:tabLst>
            </a:pPr>
            <a:endParaRPr b="0" lang="es-CL" sz="1200" spc="-1" strike="noStrike">
              <a:solidFill>
                <a:srgbClr val="000000"/>
              </a:solidFill>
              <a:latin typeface="Arial"/>
            </a:endParaRPr>
          </a:p>
          <a:p>
            <a:pPr indent="0">
              <a:lnSpc>
                <a:spcPct val="100000"/>
              </a:lnSpc>
              <a:buNone/>
              <a:tabLst>
                <a:tab algn="l" pos="0"/>
              </a:tabLst>
            </a:pPr>
            <a:r>
              <a:rPr b="0" lang="en-US" sz="1200" spc="-1" strike="noStrike">
                <a:solidFill>
                  <a:srgbClr val="000000"/>
                </a:solidFill>
                <a:latin typeface="Calibri"/>
                <a:ea typeface="Calibri"/>
              </a:rPr>
              <a:t>Su origen es multifactorial y se asocian a contribución aditiva de factores de riesgo que individualemente serían insuficientes para provocar una disrupción del cierre del tubo neural</a:t>
            </a:r>
            <a:endParaRPr b="0" lang="es-CL" sz="1200" spc="-1" strike="noStrike">
              <a:solidFill>
                <a:srgbClr val="000000"/>
              </a:solidFill>
              <a:latin typeface="Arial"/>
            </a:endParaRPr>
          </a:p>
        </p:txBody>
      </p:sp>
      <p:sp>
        <p:nvSpPr>
          <p:cNvPr id="179" name="PlaceHolder 3"/>
          <p:cNvSpPr>
            <a:spLocks noGrp="1"/>
          </p:cNvSpPr>
          <p:nvPr>
            <p:ph type="sldNum" idx="6"/>
          </p:nvPr>
        </p:nvSpPr>
        <p:spPr>
          <a:xfrm>
            <a:off x="0" y="0"/>
            <a:ext cx="2999520" cy="2999520"/>
          </a:xfrm>
          <a:prstGeom prst="rect">
            <a:avLst/>
          </a:prstGeom>
          <a:noFill/>
          <a:ln w="0">
            <a:noFill/>
          </a:ln>
        </p:spPr>
        <p:txBody>
          <a:bodyPr anchor="t">
            <a:noAutofit/>
          </a:bodyPr>
          <a:lstStyle>
            <a:lvl1pPr indent="0">
              <a:lnSpc>
                <a:spcPct val="100000"/>
              </a:lnSpc>
              <a:buNone/>
              <a:tabLst>
                <a:tab algn="l" pos="0"/>
              </a:tabLst>
              <a:defRPr b="0" lang="en-US" sz="1800" spc="-1" strike="noStrike">
                <a:solidFill>
                  <a:srgbClr val="000000"/>
                </a:solidFill>
                <a:latin typeface="Calibri"/>
                <a:ea typeface="Calibri"/>
              </a:defRPr>
            </a:lvl1pPr>
          </a:lstStyle>
          <a:p>
            <a:pPr indent="0">
              <a:lnSpc>
                <a:spcPct val="100000"/>
              </a:lnSpc>
              <a:buNone/>
              <a:tabLst>
                <a:tab algn="l" pos="0"/>
              </a:tabLst>
            </a:pPr>
            <a:fld id="{3616364D-2C53-4534-9C11-0D6883373658}" type="slidenum">
              <a:rPr b="0" lang="en-US" sz="1800" spc="-1" strike="noStrike">
                <a:solidFill>
                  <a:srgbClr val="000000"/>
                </a:solidFill>
                <a:latin typeface="Calibri"/>
                <a:ea typeface="Calibri"/>
              </a:rPr>
              <a:t>&lt;número&gt;</a:t>
            </a:fld>
            <a:endParaRPr b="0" lang="es-CL" sz="1800" spc="-1" strike="noStrike">
              <a:solidFill>
                <a:srgbClr val="000000"/>
              </a:solid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sldImg"/>
          </p:nvPr>
        </p:nvSpPr>
        <p:spPr>
          <a:xfrm>
            <a:off x="380880" y="685800"/>
            <a:ext cx="6095520" cy="3428640"/>
          </a:xfrm>
          <a:prstGeom prst="rect">
            <a:avLst/>
          </a:prstGeom>
          <a:ln w="0">
            <a:noFill/>
          </a:ln>
        </p:spPr>
      </p:sp>
      <p:sp>
        <p:nvSpPr>
          <p:cNvPr id="181" name="PlaceHolder 2"/>
          <p:cNvSpPr>
            <a:spLocks noGrp="1"/>
          </p:cNvSpPr>
          <p:nvPr>
            <p:ph type="body"/>
          </p:nvPr>
        </p:nvSpPr>
        <p:spPr>
          <a:xfrm>
            <a:off x="914400" y="4343400"/>
            <a:ext cx="5028840" cy="4114440"/>
          </a:xfrm>
          <a:prstGeom prst="rect">
            <a:avLst/>
          </a:prstGeom>
          <a:noFill/>
          <a:ln w="0">
            <a:noFill/>
          </a:ln>
        </p:spPr>
        <p:txBody>
          <a:bodyPr anchor="t">
            <a:noAutofit/>
          </a:bodyPr>
          <a:p>
            <a:pPr indent="0">
              <a:lnSpc>
                <a:spcPct val="100000"/>
              </a:lnSpc>
              <a:buNone/>
              <a:tabLst>
                <a:tab algn="l" pos="0"/>
              </a:tabLst>
            </a:pPr>
            <a:r>
              <a:rPr b="0" lang="en-US" sz="1200" spc="-1" strike="noStrike">
                <a:solidFill>
                  <a:srgbClr val="000000"/>
                </a:solidFill>
                <a:latin typeface="Calibri"/>
                <a:ea typeface="Calibri"/>
              </a:rPr>
              <a:t>Un porcentaje menor de casos se encuentra asociado a alteraciones cromosómicas, mientras que la mayoría de ellos se encuentran de forma aislada, no sindromática.</a:t>
            </a:r>
            <a:endParaRPr b="0" lang="es-CL" sz="1200" spc="-1" strike="noStrike">
              <a:solidFill>
                <a:srgbClr val="000000"/>
              </a:solidFill>
              <a:latin typeface="Arial"/>
            </a:endParaRPr>
          </a:p>
          <a:p>
            <a:pPr indent="0">
              <a:lnSpc>
                <a:spcPct val="100000"/>
              </a:lnSpc>
              <a:buNone/>
              <a:tabLst>
                <a:tab algn="l" pos="0"/>
              </a:tabLst>
            </a:pPr>
            <a:endParaRPr b="0" lang="es-CL" sz="1200" spc="-1" strike="noStrike">
              <a:solidFill>
                <a:srgbClr val="000000"/>
              </a:solidFill>
              <a:latin typeface="Arial"/>
            </a:endParaRPr>
          </a:p>
          <a:p>
            <a:pPr indent="0">
              <a:lnSpc>
                <a:spcPct val="100000"/>
              </a:lnSpc>
              <a:buNone/>
              <a:tabLst>
                <a:tab algn="l" pos="0"/>
              </a:tabLst>
            </a:pPr>
            <a:r>
              <a:rPr b="0" lang="en-US" sz="1200" spc="-1" strike="noStrike">
                <a:solidFill>
                  <a:srgbClr val="000000"/>
                </a:solidFill>
                <a:latin typeface="Calibri"/>
                <a:ea typeface="Calibri"/>
              </a:rPr>
              <a:t>La prevalencia al naciemiento depende de la zona geográfica y el acceso a aborto en el primer trimestre.</a:t>
            </a:r>
            <a:endParaRPr b="0" lang="es-CL" sz="1200" spc="-1" strike="noStrike">
              <a:solidFill>
                <a:srgbClr val="000000"/>
              </a:solidFill>
              <a:latin typeface="Arial"/>
            </a:endParaRPr>
          </a:p>
          <a:p>
            <a:pPr indent="0">
              <a:lnSpc>
                <a:spcPct val="100000"/>
              </a:lnSpc>
              <a:buNone/>
              <a:tabLst>
                <a:tab algn="l" pos="0"/>
              </a:tabLst>
            </a:pPr>
            <a:r>
              <a:rPr b="0" lang="en-US" sz="1200" spc="-1" strike="noStrike">
                <a:solidFill>
                  <a:srgbClr val="000000"/>
                </a:solidFill>
                <a:latin typeface="Calibri"/>
                <a:ea typeface="Calibri"/>
              </a:rPr>
              <a:t>La prevalencia en Mexico es mayor que la de estados unidos y la de China es 20 veces mayor a la de Estados unidos.</a:t>
            </a:r>
            <a:endParaRPr b="0" lang="es-CL" sz="1200" spc="-1" strike="noStrike">
              <a:solidFill>
                <a:srgbClr val="000000"/>
              </a:solidFill>
              <a:latin typeface="Arial"/>
            </a:endParaRPr>
          </a:p>
          <a:p>
            <a:pPr indent="0">
              <a:lnSpc>
                <a:spcPct val="100000"/>
              </a:lnSpc>
              <a:buNone/>
              <a:tabLst>
                <a:tab algn="l" pos="0"/>
              </a:tabLst>
            </a:pPr>
            <a:endParaRPr b="0" lang="es-CL" sz="1200" spc="-1" strike="noStrike">
              <a:solidFill>
                <a:srgbClr val="000000"/>
              </a:solidFill>
              <a:latin typeface="Arial"/>
            </a:endParaRPr>
          </a:p>
          <a:p>
            <a:pPr indent="0">
              <a:lnSpc>
                <a:spcPct val="100000"/>
              </a:lnSpc>
              <a:buNone/>
              <a:tabLst>
                <a:tab algn="l" pos="0"/>
              </a:tabLst>
            </a:pPr>
            <a:r>
              <a:rPr b="0" lang="en-US" sz="1200" spc="-1" strike="noStrike">
                <a:solidFill>
                  <a:srgbClr val="000000"/>
                </a:solidFill>
                <a:latin typeface="Calibri"/>
                <a:ea typeface="Calibri"/>
              </a:rPr>
              <a:t>Se observa una predisposición genética de algunos grupos étnicos, que persiste a pesar de la migración.</a:t>
            </a:r>
            <a:endParaRPr b="0" lang="es-CL" sz="1200" spc="-1" strike="noStrike">
              <a:solidFill>
                <a:srgbClr val="000000"/>
              </a:solidFill>
              <a:latin typeface="Arial"/>
            </a:endParaRPr>
          </a:p>
        </p:txBody>
      </p:sp>
      <p:sp>
        <p:nvSpPr>
          <p:cNvPr id="182" name="PlaceHolder 3"/>
          <p:cNvSpPr>
            <a:spLocks noGrp="1"/>
          </p:cNvSpPr>
          <p:nvPr>
            <p:ph type="sldNum" idx="7"/>
          </p:nvPr>
        </p:nvSpPr>
        <p:spPr>
          <a:xfrm>
            <a:off x="0" y="0"/>
            <a:ext cx="2999520" cy="2999520"/>
          </a:xfrm>
          <a:prstGeom prst="rect">
            <a:avLst/>
          </a:prstGeom>
          <a:noFill/>
          <a:ln w="0">
            <a:noFill/>
          </a:ln>
        </p:spPr>
        <p:txBody>
          <a:bodyPr anchor="t">
            <a:noAutofit/>
          </a:bodyPr>
          <a:lstStyle>
            <a:lvl1pPr indent="0">
              <a:lnSpc>
                <a:spcPct val="100000"/>
              </a:lnSpc>
              <a:buNone/>
              <a:tabLst>
                <a:tab algn="l" pos="0"/>
              </a:tabLst>
              <a:defRPr b="0" lang="en-US" sz="1800" spc="-1" strike="noStrike">
                <a:solidFill>
                  <a:srgbClr val="000000"/>
                </a:solidFill>
                <a:latin typeface="Calibri"/>
                <a:ea typeface="Calibri"/>
              </a:defRPr>
            </a:lvl1pPr>
          </a:lstStyle>
          <a:p>
            <a:pPr indent="0">
              <a:lnSpc>
                <a:spcPct val="100000"/>
              </a:lnSpc>
              <a:buNone/>
              <a:tabLst>
                <a:tab algn="l" pos="0"/>
              </a:tabLst>
            </a:pPr>
            <a:fld id="{9763BBE5-9295-4F6E-9405-0AED702B2D9D}" type="slidenum">
              <a:rPr b="0" lang="en-US" sz="1800" spc="-1" strike="noStrike">
                <a:solidFill>
                  <a:srgbClr val="000000"/>
                </a:solidFill>
                <a:latin typeface="Calibri"/>
                <a:ea typeface="Calibri"/>
              </a:rPr>
              <a:t>&lt;número&gt;</a:t>
            </a:fld>
            <a:endParaRPr b="0" lang="es-CL" sz="1800" spc="-1" strike="noStrike">
              <a:solidFill>
                <a:srgbClr val="000000"/>
              </a:solid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PlaceHolder 1"/>
          <p:cNvSpPr>
            <a:spLocks noGrp="1"/>
          </p:cNvSpPr>
          <p:nvPr>
            <p:ph type="sldImg"/>
          </p:nvPr>
        </p:nvSpPr>
        <p:spPr>
          <a:xfrm>
            <a:off x="380880" y="685800"/>
            <a:ext cx="6095520" cy="3428640"/>
          </a:xfrm>
          <a:prstGeom prst="rect">
            <a:avLst/>
          </a:prstGeom>
          <a:ln w="0">
            <a:noFill/>
          </a:ln>
        </p:spPr>
      </p:sp>
      <p:sp>
        <p:nvSpPr>
          <p:cNvPr id="184" name="PlaceHolder 2"/>
          <p:cNvSpPr>
            <a:spLocks noGrp="1"/>
          </p:cNvSpPr>
          <p:nvPr>
            <p:ph type="body"/>
          </p:nvPr>
        </p:nvSpPr>
        <p:spPr>
          <a:xfrm>
            <a:off x="914400" y="4343400"/>
            <a:ext cx="5028840" cy="4114440"/>
          </a:xfrm>
          <a:prstGeom prst="rect">
            <a:avLst/>
          </a:prstGeom>
          <a:noFill/>
          <a:ln w="0">
            <a:noFill/>
          </a:ln>
        </p:spPr>
        <p:txBody>
          <a:bodyPr anchor="t">
            <a:noAutofit/>
          </a:bodyPr>
          <a:p>
            <a:pPr indent="0">
              <a:lnSpc>
                <a:spcPct val="100000"/>
              </a:lnSpc>
              <a:buNone/>
              <a:tabLst>
                <a:tab algn="l" pos="0"/>
              </a:tabLst>
            </a:pPr>
            <a:r>
              <a:rPr b="0" lang="en-US" sz="1200" spc="-1" strike="noStrike">
                <a:solidFill>
                  <a:srgbClr val="000000"/>
                </a:solidFill>
                <a:latin typeface="Calibri"/>
                <a:ea typeface="Calibri"/>
              </a:rPr>
              <a:t>Las mujeres con un feto afectado presentan un 3% de riesgo de recurrencia, lo que sugiere una predisposición genética. Sin embargo, luego de un 2° feto afectado, el riesgo de recurrencia se eleva a 10%, dejando entrever que existen otros factores, además de la predisposición genética, que se encuentran involucrados en la patogenia de la enfermedad.</a:t>
            </a:r>
            <a:endParaRPr b="0" lang="es-CL" sz="1200" spc="-1" strike="noStrike">
              <a:solidFill>
                <a:srgbClr val="000000"/>
              </a:solidFill>
              <a:latin typeface="Arial"/>
            </a:endParaRPr>
          </a:p>
          <a:p>
            <a:pPr indent="0">
              <a:lnSpc>
                <a:spcPct val="100000"/>
              </a:lnSpc>
              <a:buNone/>
              <a:tabLst>
                <a:tab algn="l" pos="0"/>
              </a:tabLst>
            </a:pPr>
            <a:endParaRPr b="0" lang="es-CL" sz="1200" spc="-1" strike="noStrike">
              <a:solidFill>
                <a:srgbClr val="000000"/>
              </a:solidFill>
              <a:latin typeface="Arial"/>
            </a:endParaRPr>
          </a:p>
          <a:p>
            <a:pPr indent="0">
              <a:lnSpc>
                <a:spcPct val="100000"/>
              </a:lnSpc>
              <a:buNone/>
              <a:tabLst>
                <a:tab algn="l" pos="0"/>
              </a:tabLst>
            </a:pPr>
            <a:r>
              <a:rPr b="0" lang="en-US" sz="1200" spc="-1" strike="noStrike">
                <a:solidFill>
                  <a:srgbClr val="000000"/>
                </a:solidFill>
                <a:latin typeface="Calibri"/>
                <a:ea typeface="Calibri"/>
              </a:rPr>
              <a:t>Es relevante también que los gemelos monocigotos presentan una mayor concordancia de defectos del tubo neural que los gemelos dicigotos.</a:t>
            </a:r>
            <a:endParaRPr b="0" lang="es-CL" sz="1200" spc="-1" strike="noStrike">
              <a:solidFill>
                <a:srgbClr val="000000"/>
              </a:solidFill>
              <a:latin typeface="Arial"/>
            </a:endParaRPr>
          </a:p>
          <a:p>
            <a:pPr indent="0">
              <a:lnSpc>
                <a:spcPct val="100000"/>
              </a:lnSpc>
              <a:buNone/>
              <a:tabLst>
                <a:tab algn="l" pos="0"/>
              </a:tabLst>
            </a:pPr>
            <a:endParaRPr b="0" lang="es-CL" sz="1200" spc="-1" strike="noStrike">
              <a:solidFill>
                <a:srgbClr val="000000"/>
              </a:solidFill>
              <a:latin typeface="Arial"/>
            </a:endParaRPr>
          </a:p>
          <a:p>
            <a:pPr indent="0">
              <a:lnSpc>
                <a:spcPct val="100000"/>
              </a:lnSpc>
              <a:buNone/>
              <a:tabLst>
                <a:tab algn="l" pos="0"/>
              </a:tabLst>
            </a:pPr>
            <a:r>
              <a:rPr b="0" lang="en-US" sz="1200" spc="-1" strike="noStrike">
                <a:solidFill>
                  <a:srgbClr val="000000"/>
                </a:solidFill>
                <a:latin typeface="Calibri"/>
                <a:ea typeface="Calibri"/>
              </a:rPr>
              <a:t>Se han identificado en ratones al menos 400 genes responsables de defectos del tubo neural.</a:t>
            </a:r>
            <a:endParaRPr b="0" lang="es-CL" sz="1200" spc="-1" strike="noStrike">
              <a:solidFill>
                <a:srgbClr val="000000"/>
              </a:solidFill>
              <a:latin typeface="Arial"/>
            </a:endParaRPr>
          </a:p>
          <a:p>
            <a:pPr indent="0">
              <a:lnSpc>
                <a:spcPct val="100000"/>
              </a:lnSpc>
              <a:buNone/>
              <a:tabLst>
                <a:tab algn="l" pos="0"/>
              </a:tabLst>
            </a:pPr>
            <a:r>
              <a:rPr b="0" lang="en-US" sz="1200" spc="-1" strike="noStrike">
                <a:solidFill>
                  <a:srgbClr val="000000"/>
                </a:solidFill>
                <a:latin typeface="Calibri"/>
                <a:ea typeface="Calibri"/>
              </a:rPr>
              <a:t>En Cohortes de humanos se han identificado variantes asociadas a defectos del tubo neural, sin embargo estas variantes se encuentran también en individuos sanos.</a:t>
            </a:r>
            <a:endParaRPr b="0" lang="es-CL" sz="1200" spc="-1" strike="noStrike">
              <a:solidFill>
                <a:srgbClr val="000000"/>
              </a:solidFill>
              <a:latin typeface="Arial"/>
            </a:endParaRPr>
          </a:p>
          <a:p>
            <a:pPr indent="0">
              <a:lnSpc>
                <a:spcPct val="100000"/>
              </a:lnSpc>
              <a:buNone/>
              <a:tabLst>
                <a:tab algn="l" pos="0"/>
              </a:tabLst>
            </a:pPr>
            <a:r>
              <a:rPr b="0" lang="en-US" sz="1200" spc="-1" strike="noStrike">
                <a:solidFill>
                  <a:srgbClr val="000000"/>
                </a:solidFill>
                <a:latin typeface="Calibri"/>
                <a:ea typeface="Calibri"/>
              </a:rPr>
              <a:t>Todo esto, lleva a pensar que más bien es una conjunción de factores, tanto genéticos como ambientales, que desencadenan un cierre defectuoso del tubo neural, lo que se conoce como modelo multifactorial. </a:t>
            </a:r>
            <a:endParaRPr b="0" lang="es-CL" sz="1200" spc="-1" strike="noStrike">
              <a:solidFill>
                <a:srgbClr val="000000"/>
              </a:solidFill>
              <a:latin typeface="Arial"/>
            </a:endParaRPr>
          </a:p>
        </p:txBody>
      </p:sp>
      <p:sp>
        <p:nvSpPr>
          <p:cNvPr id="185" name="PlaceHolder 3"/>
          <p:cNvSpPr>
            <a:spLocks noGrp="1"/>
          </p:cNvSpPr>
          <p:nvPr>
            <p:ph type="sldNum" idx="8"/>
          </p:nvPr>
        </p:nvSpPr>
        <p:spPr>
          <a:xfrm>
            <a:off x="0" y="0"/>
            <a:ext cx="2999520" cy="2999520"/>
          </a:xfrm>
          <a:prstGeom prst="rect">
            <a:avLst/>
          </a:prstGeom>
          <a:noFill/>
          <a:ln w="0">
            <a:noFill/>
          </a:ln>
        </p:spPr>
        <p:txBody>
          <a:bodyPr anchor="t">
            <a:noAutofit/>
          </a:bodyPr>
          <a:lstStyle>
            <a:lvl1pPr indent="0">
              <a:lnSpc>
                <a:spcPct val="100000"/>
              </a:lnSpc>
              <a:buNone/>
              <a:tabLst>
                <a:tab algn="l" pos="0"/>
              </a:tabLst>
              <a:defRPr b="0" lang="en-US" sz="1800" spc="-1" strike="noStrike">
                <a:solidFill>
                  <a:srgbClr val="000000"/>
                </a:solidFill>
                <a:latin typeface="Calibri"/>
                <a:ea typeface="Calibri"/>
              </a:defRPr>
            </a:lvl1pPr>
          </a:lstStyle>
          <a:p>
            <a:pPr indent="0">
              <a:lnSpc>
                <a:spcPct val="100000"/>
              </a:lnSpc>
              <a:buNone/>
              <a:tabLst>
                <a:tab algn="l" pos="0"/>
              </a:tabLst>
            </a:pPr>
            <a:fld id="{73529726-CF56-40DB-9BA1-3E42E93D4B1E}" type="slidenum">
              <a:rPr b="0" lang="en-US" sz="1800" spc="-1" strike="noStrike">
                <a:solidFill>
                  <a:srgbClr val="000000"/>
                </a:solidFill>
                <a:latin typeface="Calibri"/>
                <a:ea typeface="Calibri"/>
              </a:rPr>
              <a:t>&lt;número&gt;</a:t>
            </a:fld>
            <a:endParaRPr b="0" lang="es-CL" sz="1800" spc="-1" strike="noStrike">
              <a:solidFill>
                <a:srgbClr val="000000"/>
              </a:solid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sldImg"/>
          </p:nvPr>
        </p:nvSpPr>
        <p:spPr>
          <a:xfrm>
            <a:off x="380880" y="685800"/>
            <a:ext cx="6095520" cy="3428640"/>
          </a:xfrm>
          <a:prstGeom prst="rect">
            <a:avLst/>
          </a:prstGeom>
          <a:ln w="0">
            <a:noFill/>
          </a:ln>
        </p:spPr>
      </p:sp>
      <p:sp>
        <p:nvSpPr>
          <p:cNvPr id="187" name="PlaceHolder 2"/>
          <p:cNvSpPr>
            <a:spLocks noGrp="1"/>
          </p:cNvSpPr>
          <p:nvPr>
            <p:ph type="body"/>
          </p:nvPr>
        </p:nvSpPr>
        <p:spPr>
          <a:xfrm>
            <a:off x="914400" y="4343400"/>
            <a:ext cx="5028840" cy="4114440"/>
          </a:xfrm>
          <a:prstGeom prst="rect">
            <a:avLst/>
          </a:prstGeom>
          <a:noFill/>
          <a:ln w="0">
            <a:noFill/>
          </a:ln>
        </p:spPr>
        <p:txBody>
          <a:bodyPr anchor="t">
            <a:noAutofit/>
          </a:bodyPr>
          <a:p>
            <a:pPr indent="0">
              <a:lnSpc>
                <a:spcPct val="100000"/>
              </a:lnSpc>
              <a:buNone/>
              <a:tabLst>
                <a:tab algn="l" pos="0"/>
              </a:tabLst>
            </a:pPr>
            <a:r>
              <a:rPr b="0" lang="en-US" sz="1200" spc="-1" strike="noStrike">
                <a:solidFill>
                  <a:srgbClr val="333333"/>
                </a:solidFill>
                <a:latin typeface="Cambria"/>
                <a:ea typeface="Calibri"/>
              </a:rPr>
              <a:t>En este diagrama vemos el origen de las malformaciones clasificadas como defectos del tubo neural en humanos</a:t>
            </a:r>
            <a:endParaRPr b="0" lang="es-CL" sz="1200" spc="-1" strike="noStrike">
              <a:solidFill>
                <a:srgbClr val="000000"/>
              </a:solidFill>
              <a:latin typeface="Arial"/>
            </a:endParaRPr>
          </a:p>
          <a:p>
            <a:pPr indent="0">
              <a:lnSpc>
                <a:spcPct val="100000"/>
              </a:lnSpc>
              <a:buNone/>
              <a:tabLst>
                <a:tab algn="l" pos="0"/>
              </a:tabLst>
            </a:pPr>
            <a:r>
              <a:rPr b="0" lang="en-US" sz="1200" spc="-1" strike="noStrike">
                <a:solidFill>
                  <a:srgbClr val="333333"/>
                </a:solidFill>
                <a:latin typeface="Cambria"/>
                <a:ea typeface="Calibri"/>
              </a:rPr>
              <a:t>A y B muestran trastornos de la neurulación primaria.</a:t>
            </a:r>
            <a:endParaRPr b="0" lang="es-CL" sz="1200" spc="-1" strike="noStrike">
              <a:solidFill>
                <a:srgbClr val="000000"/>
              </a:solidFill>
              <a:latin typeface="Arial"/>
            </a:endParaRPr>
          </a:p>
          <a:p>
            <a:pPr indent="0">
              <a:lnSpc>
                <a:spcPct val="100000"/>
              </a:lnSpc>
              <a:buNone/>
              <a:tabLst>
                <a:tab algn="l" pos="0"/>
              </a:tabLst>
            </a:pPr>
            <a:r>
              <a:rPr b="0" lang="en-US" sz="1200" spc="-1" strike="noStrike">
                <a:solidFill>
                  <a:srgbClr val="333333"/>
                </a:solidFill>
                <a:latin typeface="Cambria"/>
                <a:ea typeface="Calibri"/>
              </a:rPr>
              <a:t>El primero, Craneoraquisquisis, en el que el tubo neural falla al iniciar el cierre, dejando parte del cerebro y de la espina, abiertos. Si el cierre inicia adecuadamente y los pliegues neurales craneales o caudales fallan al cerrarse se generan Anencefalia y espina bífida abierda (Mielomeningocele).</a:t>
            </a:r>
            <a:endParaRPr b="0" lang="es-CL" sz="1200" spc="-1" strike="noStrike">
              <a:solidFill>
                <a:srgbClr val="000000"/>
              </a:solidFill>
              <a:latin typeface="Arial"/>
            </a:endParaRPr>
          </a:p>
          <a:p>
            <a:pPr indent="0">
              <a:lnSpc>
                <a:spcPct val="100000"/>
              </a:lnSpc>
              <a:buNone/>
              <a:tabLst>
                <a:tab algn="l" pos="0"/>
              </a:tabLst>
            </a:pPr>
            <a:r>
              <a:rPr b="0" lang="en-US" sz="1200" spc="-1" strike="noStrike">
                <a:solidFill>
                  <a:srgbClr val="333333"/>
                </a:solidFill>
                <a:latin typeface="Cambria"/>
                <a:ea typeface="Calibri"/>
              </a:rPr>
              <a:t>Trastornos de la neurulación secundaria comprenden la falla del tubo neural de separarse completamente de los tejidos adyacentes, resultando en anclaje y dusminución de la motivilidad. La médula espinal se encontraría cubierta por la piel y usalemnte se asocial a tejido graso (lipoma).</a:t>
            </a:r>
            <a:endParaRPr b="0" lang="es-CL" sz="1200" spc="-1" strike="noStrike">
              <a:solidFill>
                <a:srgbClr val="000000"/>
              </a:solidFill>
              <a:latin typeface="Arial"/>
            </a:endParaRPr>
          </a:p>
          <a:p>
            <a:pPr indent="0">
              <a:lnSpc>
                <a:spcPct val="100000"/>
              </a:lnSpc>
              <a:buNone/>
              <a:tabLst>
                <a:tab algn="l" pos="0"/>
              </a:tabLst>
            </a:pPr>
            <a:r>
              <a:rPr b="0" lang="en-US" sz="1200" spc="-1" strike="noStrike">
                <a:solidFill>
                  <a:srgbClr val="333333"/>
                </a:solidFill>
                <a:latin typeface="Cambria"/>
                <a:ea typeface="Calibri"/>
              </a:rPr>
              <a:t>Defectos post neurulación nacen cuando la estructura ósea falla al desarrollarse completamente. La herniación de las meninges, con o sin tejido cerebral, a través de un defecto en el cráneo, genera un encefalocele. Defectos análogos en la region espinal, generan meningocele</a:t>
            </a:r>
            <a:endParaRPr b="0" lang="es-CL" sz="1200" spc="-1" strike="noStrike">
              <a:solidFill>
                <a:srgbClr val="000000"/>
              </a:solidFill>
              <a:latin typeface="Arial"/>
            </a:endParaRPr>
          </a:p>
          <a:p>
            <a:pPr indent="0">
              <a:lnSpc>
                <a:spcPct val="100000"/>
              </a:lnSpc>
              <a:buNone/>
              <a:tabLst>
                <a:tab algn="l" pos="0"/>
              </a:tabLst>
            </a:pPr>
            <a:endParaRPr b="0" lang="es-CL" sz="1200" spc="-1" strike="noStrike">
              <a:solidFill>
                <a:srgbClr val="000000"/>
              </a:solidFill>
              <a:latin typeface="Arial"/>
            </a:endParaRPr>
          </a:p>
        </p:txBody>
      </p:sp>
      <p:sp>
        <p:nvSpPr>
          <p:cNvPr id="188" name="PlaceHolder 3"/>
          <p:cNvSpPr>
            <a:spLocks noGrp="1"/>
          </p:cNvSpPr>
          <p:nvPr>
            <p:ph type="sldNum" idx="9"/>
          </p:nvPr>
        </p:nvSpPr>
        <p:spPr>
          <a:xfrm>
            <a:off x="0" y="0"/>
            <a:ext cx="2999520" cy="2999520"/>
          </a:xfrm>
          <a:prstGeom prst="rect">
            <a:avLst/>
          </a:prstGeom>
          <a:noFill/>
          <a:ln w="0">
            <a:noFill/>
          </a:ln>
        </p:spPr>
        <p:txBody>
          <a:bodyPr anchor="t">
            <a:noAutofit/>
          </a:bodyPr>
          <a:lstStyle>
            <a:lvl1pPr indent="0">
              <a:lnSpc>
                <a:spcPct val="100000"/>
              </a:lnSpc>
              <a:buNone/>
              <a:tabLst>
                <a:tab algn="l" pos="0"/>
              </a:tabLst>
              <a:defRPr b="0" lang="en-US" sz="1800" spc="-1" strike="noStrike">
                <a:solidFill>
                  <a:srgbClr val="000000"/>
                </a:solidFill>
                <a:latin typeface="Calibri"/>
                <a:ea typeface="Calibri"/>
              </a:defRPr>
            </a:lvl1pPr>
          </a:lstStyle>
          <a:p>
            <a:pPr indent="0">
              <a:lnSpc>
                <a:spcPct val="100000"/>
              </a:lnSpc>
              <a:buNone/>
              <a:tabLst>
                <a:tab algn="l" pos="0"/>
              </a:tabLst>
            </a:pPr>
            <a:fld id="{8B86366F-66FE-4DFC-9388-59661B5CC6F7}" type="slidenum">
              <a:rPr b="0" lang="en-US" sz="1800" spc="-1" strike="noStrike">
                <a:solidFill>
                  <a:srgbClr val="000000"/>
                </a:solidFill>
                <a:latin typeface="Calibri"/>
                <a:ea typeface="Calibri"/>
              </a:rPr>
              <a:t>&lt;número&gt;</a:t>
            </a:fld>
            <a:endParaRPr b="0" lang="es-CL" sz="1800" spc="-1" strike="noStrike">
              <a:solidFill>
                <a:srgbClr val="000000"/>
              </a:solid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type="sldImg"/>
          </p:nvPr>
        </p:nvSpPr>
        <p:spPr>
          <a:xfrm>
            <a:off x="380880" y="685800"/>
            <a:ext cx="6095520" cy="3428640"/>
          </a:xfrm>
          <a:prstGeom prst="rect">
            <a:avLst/>
          </a:prstGeom>
          <a:ln w="0">
            <a:noFill/>
          </a:ln>
        </p:spPr>
      </p:sp>
      <p:sp>
        <p:nvSpPr>
          <p:cNvPr id="190" name="PlaceHolder 2"/>
          <p:cNvSpPr>
            <a:spLocks noGrp="1"/>
          </p:cNvSpPr>
          <p:nvPr>
            <p:ph type="body"/>
          </p:nvPr>
        </p:nvSpPr>
        <p:spPr>
          <a:xfrm>
            <a:off x="914400" y="4343400"/>
            <a:ext cx="5028840" cy="4114440"/>
          </a:xfrm>
          <a:prstGeom prst="rect">
            <a:avLst/>
          </a:prstGeom>
          <a:noFill/>
          <a:ln w="0">
            <a:noFill/>
          </a:ln>
        </p:spPr>
        <p:txBody>
          <a:bodyPr anchor="t">
            <a:noAutofit/>
          </a:bodyPr>
          <a:p>
            <a:pPr marL="457200" indent="0">
              <a:lnSpc>
                <a:spcPct val="100000"/>
              </a:lnSpc>
              <a:buNone/>
              <a:tabLst>
                <a:tab algn="l" pos="0"/>
              </a:tabLst>
            </a:pPr>
            <a:r>
              <a:rPr b="0" lang="es-CL" sz="1200" spc="-1" strike="noStrike">
                <a:solidFill>
                  <a:srgbClr val="000000"/>
                </a:solidFill>
                <a:latin typeface="Calibri"/>
                <a:ea typeface="Calibri"/>
              </a:rPr>
              <a:t>Concomitante al incio del cierre del tubo neural, la placa neural se angosta en su eje mediolateral (Convergencia) y se elonga en su eje rostrocaudal (Extensión), Permitiendo la intercalación de célulaes en la línea media.</a:t>
            </a:r>
            <a:endParaRPr b="0" lang="es-CL" sz="1200" spc="-1" strike="noStrike">
              <a:solidFill>
                <a:srgbClr val="000000"/>
              </a:solidFill>
              <a:latin typeface="Arial"/>
            </a:endParaRPr>
          </a:p>
          <a:p>
            <a:pPr marL="457200" indent="0">
              <a:lnSpc>
                <a:spcPct val="100000"/>
              </a:lnSpc>
              <a:buNone/>
              <a:tabLst>
                <a:tab algn="l" pos="0"/>
              </a:tabLst>
            </a:pPr>
            <a:endParaRPr b="0" lang="es-CL" sz="1200" spc="-1" strike="noStrike">
              <a:solidFill>
                <a:srgbClr val="000000"/>
              </a:solidFill>
              <a:latin typeface="Arial"/>
            </a:endParaRPr>
          </a:p>
          <a:p>
            <a:pPr marL="457200" indent="0">
              <a:lnSpc>
                <a:spcPct val="100000"/>
              </a:lnSpc>
              <a:buNone/>
              <a:tabLst>
                <a:tab algn="l" pos="0"/>
              </a:tabLst>
            </a:pPr>
            <a:r>
              <a:rPr b="0" lang="es-CL" sz="1200" spc="-1" strike="noStrike">
                <a:solidFill>
                  <a:srgbClr val="000000"/>
                </a:solidFill>
                <a:latin typeface="Calibri"/>
                <a:ea typeface="Calibri"/>
              </a:rPr>
              <a:t>Se ha observado que la disrupción de mediadores de PCP altera la extensión convergente del tubo neural y permanece abierto, fallando el cierre y llevando a craniorraquisquisis en ratones. También puede aparecer por mitaciones en genes relacionados con PCP</a:t>
            </a:r>
            <a:endParaRPr b="0" lang="es-CL" sz="1200" spc="-1" strike="noStrike">
              <a:solidFill>
                <a:srgbClr val="000000"/>
              </a:solidFill>
              <a:latin typeface="Arial"/>
            </a:endParaRPr>
          </a:p>
          <a:p>
            <a:pPr marL="457200" indent="0">
              <a:lnSpc>
                <a:spcPct val="100000"/>
              </a:lnSpc>
              <a:buNone/>
              <a:tabLst>
                <a:tab algn="l" pos="0"/>
              </a:tabLst>
            </a:pPr>
            <a:endParaRPr b="0" lang="es-CL" sz="1200" spc="-1" strike="noStrike">
              <a:solidFill>
                <a:srgbClr val="000000"/>
              </a:solidFill>
              <a:latin typeface="Arial"/>
            </a:endParaRPr>
          </a:p>
          <a:p>
            <a:pPr marL="457200" indent="0">
              <a:lnSpc>
                <a:spcPct val="100000"/>
              </a:lnSpc>
              <a:buNone/>
              <a:tabLst>
                <a:tab algn="l" pos="0"/>
              </a:tabLst>
            </a:pPr>
            <a:r>
              <a:rPr b="0" lang="es-CL" sz="1200" spc="-1" strike="noStrike">
                <a:solidFill>
                  <a:srgbClr val="000000"/>
                </a:solidFill>
                <a:latin typeface="Calibri"/>
                <a:ea typeface="Calibri"/>
              </a:rPr>
              <a:t>Para lograr el cierre, el neuroepitelio se debe plegar, para llevar los bordes del pliegue neural en oposición. Este plegamiento ocurre de forma estereotipada en puntos de bisagra. Puntos de bisagra mediales y dorsolaterales.</a:t>
            </a:r>
            <a:endParaRPr b="0" lang="es-CL" sz="1200" spc="-1" strike="noStrike">
              <a:solidFill>
                <a:srgbClr val="000000"/>
              </a:solidFill>
              <a:latin typeface="Arial"/>
            </a:endParaRPr>
          </a:p>
          <a:p>
            <a:pPr marL="457200" indent="0">
              <a:lnSpc>
                <a:spcPct val="100000"/>
              </a:lnSpc>
              <a:buNone/>
              <a:tabLst>
                <a:tab algn="l" pos="0"/>
              </a:tabLst>
            </a:pPr>
            <a:r>
              <a:rPr b="0" lang="es-CL" sz="1200" spc="-1" strike="noStrike">
                <a:solidFill>
                  <a:srgbClr val="000000"/>
                </a:solidFill>
                <a:latin typeface="Calibri"/>
                <a:ea typeface="Calibri"/>
              </a:rPr>
              <a:t>El plegamiento está regulado por señales que provienen de tejido no neuronal dorsal y ventral al pliegue neural.</a:t>
            </a:r>
            <a:endParaRPr b="0" lang="es-CL" sz="1200" spc="-1" strike="noStrike">
              <a:solidFill>
                <a:srgbClr val="000000"/>
              </a:solidFill>
              <a:latin typeface="Arial"/>
            </a:endParaRPr>
          </a:p>
          <a:p>
            <a:pPr marL="457200" indent="0">
              <a:lnSpc>
                <a:spcPct val="100000"/>
              </a:lnSpc>
              <a:spcBef>
                <a:spcPts val="2001"/>
              </a:spcBef>
              <a:spcAft>
                <a:spcPts val="2001"/>
              </a:spcAft>
              <a:buNone/>
              <a:tabLst>
                <a:tab algn="l" pos="0"/>
              </a:tabLst>
            </a:pPr>
            <a:endParaRPr b="0" lang="es-CL" sz="1200" spc="-1" strike="noStrike">
              <a:solidFill>
                <a:srgbClr val="000000"/>
              </a:solidFill>
              <a:latin typeface="Arial"/>
            </a:endParaRPr>
          </a:p>
          <a:p>
            <a:pPr marL="457200" indent="0">
              <a:lnSpc>
                <a:spcPts val="2251"/>
              </a:lnSpc>
              <a:spcBef>
                <a:spcPts val="2001"/>
              </a:spcBef>
              <a:spcAft>
                <a:spcPts val="1001"/>
              </a:spcAft>
              <a:buNone/>
              <a:tabLst>
                <a:tab algn="l" pos="0"/>
              </a:tabLst>
            </a:pPr>
            <a:r>
              <a:rPr b="0" lang="en-US" sz="1800" spc="-1" strike="noStrike">
                <a:solidFill>
                  <a:srgbClr val="734126"/>
                </a:solidFill>
                <a:latin typeface="Cambria"/>
                <a:ea typeface="Calibri"/>
              </a:rPr>
              <a:t>El pliegue nueral de la region cranial se pliega en la línea media y doroslateralmente. Es un proceso complejo. Los pliegues son inicialmente biconvexos, con los bordes apuntando lejos de la línea media, para luego cambiar a una forma bicóncava, que le permite a los bordes paroximarse a la línea media.</a:t>
            </a:r>
            <a:endParaRPr b="0" lang="es-CL" sz="1800" spc="-1" strike="noStrike">
              <a:solidFill>
                <a:srgbClr val="000000"/>
              </a:solidFill>
              <a:latin typeface="Arial"/>
            </a:endParaRPr>
          </a:p>
          <a:p>
            <a:pPr marL="457200" indent="0">
              <a:lnSpc>
                <a:spcPts val="2251"/>
              </a:lnSpc>
              <a:spcBef>
                <a:spcPts val="2001"/>
              </a:spcBef>
              <a:spcAft>
                <a:spcPts val="1001"/>
              </a:spcAft>
              <a:buNone/>
              <a:tabLst>
                <a:tab algn="l" pos="0"/>
              </a:tabLst>
            </a:pPr>
            <a:r>
              <a:rPr b="0" lang="en-US" sz="1800" spc="-1" strike="noStrike">
                <a:solidFill>
                  <a:srgbClr val="734126"/>
                </a:solidFill>
                <a:latin typeface="Cambria"/>
                <a:ea typeface="Calibri"/>
              </a:rPr>
              <a:t>Esta complejidad adicional, se refleja en una mayor sensibilidad a la disrupción. En roedores exencefalia es el trastorno del tubo neural más comunmente inducido por teratógenos.</a:t>
            </a:r>
            <a:endParaRPr b="0" lang="es-CL" sz="1800" spc="-1" strike="noStrike">
              <a:solidFill>
                <a:srgbClr val="000000"/>
              </a:solidFill>
              <a:latin typeface="Arial"/>
            </a:endParaRPr>
          </a:p>
          <a:p>
            <a:pPr marL="457200" indent="0">
              <a:lnSpc>
                <a:spcPts val="2251"/>
              </a:lnSpc>
              <a:spcBef>
                <a:spcPts val="2001"/>
              </a:spcBef>
              <a:spcAft>
                <a:spcPts val="1001"/>
              </a:spcAft>
              <a:buNone/>
              <a:tabLst>
                <a:tab algn="l" pos="0"/>
              </a:tabLst>
            </a:pPr>
            <a:endParaRPr b="0" lang="es-CL" sz="1200" spc="-1" strike="noStrike">
              <a:solidFill>
                <a:srgbClr val="000000"/>
              </a:solidFill>
              <a:latin typeface="Arial"/>
            </a:endParaRPr>
          </a:p>
          <a:p>
            <a:pPr marL="457200" indent="0">
              <a:lnSpc>
                <a:spcPts val="2251"/>
              </a:lnSpc>
              <a:spcBef>
                <a:spcPts val="2001"/>
              </a:spcBef>
              <a:spcAft>
                <a:spcPts val="1001"/>
              </a:spcAft>
              <a:buNone/>
              <a:tabLst>
                <a:tab algn="l" pos="0"/>
              </a:tabLst>
            </a:pPr>
            <a:r>
              <a:rPr b="0" lang="en-US" sz="1200" spc="-1" strike="noStrike">
                <a:solidFill>
                  <a:srgbClr val="212121"/>
                </a:solidFill>
                <a:latin typeface="Cambria"/>
                <a:ea typeface="Calibri"/>
              </a:rPr>
              <a:t>Una vez que los pliegues se encuentran en la línea media, el proceso de adhesion, fusion y remodelado da origen a 2 capas epiteliales</a:t>
            </a:r>
            <a:endParaRPr b="0" lang="es-CL" sz="1200" spc="-1" strike="noStrike">
              <a:solidFill>
                <a:srgbClr val="000000"/>
              </a:solidFill>
              <a:latin typeface="Arial"/>
            </a:endParaRPr>
          </a:p>
          <a:p>
            <a:pPr marL="457200" indent="0">
              <a:lnSpc>
                <a:spcPts val="2251"/>
              </a:lnSpc>
              <a:spcBef>
                <a:spcPts val="2001"/>
              </a:spcBef>
              <a:spcAft>
                <a:spcPts val="1001"/>
              </a:spcAft>
              <a:buNone/>
              <a:tabLst>
                <a:tab algn="l" pos="0"/>
              </a:tabLst>
            </a:pPr>
            <a:endParaRPr b="0" lang="es-CL" sz="1200" spc="-1" strike="noStrike">
              <a:solidFill>
                <a:srgbClr val="000000"/>
              </a:solidFill>
              <a:latin typeface="Arial"/>
            </a:endParaRPr>
          </a:p>
          <a:p>
            <a:pPr marL="457200" indent="0">
              <a:lnSpc>
                <a:spcPts val="2251"/>
              </a:lnSpc>
              <a:spcBef>
                <a:spcPts val="2001"/>
              </a:spcBef>
              <a:spcAft>
                <a:spcPts val="1001"/>
              </a:spcAft>
              <a:buNone/>
              <a:tabLst>
                <a:tab algn="l" pos="0"/>
              </a:tabLst>
            </a:pPr>
            <a:r>
              <a:rPr b="0" lang="en-US" sz="1200" spc="-1" strike="noStrike">
                <a:solidFill>
                  <a:srgbClr val="212121"/>
                </a:solidFill>
                <a:latin typeface="Cambria"/>
                <a:ea typeface="Calibri"/>
              </a:rPr>
              <a:t>Además durante la neurulación el embrión crece rápidamente. La diferenciacón neuronal inicia en el neuroepitelio rápidamente después del cierre y la mantención de una adecuada proliferación es crucial para el cierre, particularmente de la region cranial.</a:t>
            </a:r>
            <a:endParaRPr b="0" lang="es-CL" sz="1200" spc="-1" strike="noStrike">
              <a:solidFill>
                <a:srgbClr val="000000"/>
              </a:solidFill>
              <a:latin typeface="Arial"/>
            </a:endParaRPr>
          </a:p>
          <a:p>
            <a:pPr marL="457200" indent="0">
              <a:lnSpc>
                <a:spcPts val="2251"/>
              </a:lnSpc>
              <a:spcBef>
                <a:spcPts val="2001"/>
              </a:spcBef>
              <a:spcAft>
                <a:spcPts val="1001"/>
              </a:spcAft>
              <a:buNone/>
              <a:tabLst>
                <a:tab algn="l" pos="0"/>
              </a:tabLst>
            </a:pPr>
            <a:r>
              <a:rPr b="0" lang="en-US" sz="1200" spc="-1" strike="noStrike">
                <a:solidFill>
                  <a:srgbClr val="212121"/>
                </a:solidFill>
                <a:latin typeface="Cambria"/>
                <a:ea typeface="Calibri"/>
              </a:rPr>
              <a:t>En ratones, los defectos del tubo neural pueden aparecer ante la exposición de antimicóticos o mutaciones de genes que codifican para proteínas asociadas con la progression del ciclo celular, o con la prevención de la diferenciación celular. Además una diferenciación excesiva se asocial a defectos del tubo neural en ratones.</a:t>
            </a:r>
            <a:endParaRPr b="0" lang="es-CL" sz="1200" spc="-1" strike="noStrike">
              <a:solidFill>
                <a:srgbClr val="000000"/>
              </a:solidFill>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sldImg"/>
          </p:nvPr>
        </p:nvSpPr>
        <p:spPr>
          <a:xfrm>
            <a:off x="380880" y="685800"/>
            <a:ext cx="6095520" cy="3428640"/>
          </a:xfrm>
          <a:prstGeom prst="rect">
            <a:avLst/>
          </a:prstGeom>
          <a:ln w="0">
            <a:noFill/>
          </a:ln>
        </p:spPr>
      </p:sp>
      <p:sp>
        <p:nvSpPr>
          <p:cNvPr id="192" name="PlaceHolder 2"/>
          <p:cNvSpPr>
            <a:spLocks noGrp="1"/>
          </p:cNvSpPr>
          <p:nvPr>
            <p:ph type="body"/>
          </p:nvPr>
        </p:nvSpPr>
        <p:spPr>
          <a:xfrm>
            <a:off x="914400" y="4343400"/>
            <a:ext cx="5028840" cy="4114440"/>
          </a:xfrm>
          <a:prstGeom prst="rect">
            <a:avLst/>
          </a:prstGeom>
          <a:noFill/>
          <a:ln w="0">
            <a:noFill/>
          </a:ln>
        </p:spPr>
        <p:txBody>
          <a:bodyPr anchor="t">
            <a:noAutofit/>
          </a:bodyPr>
          <a:p>
            <a:pPr marL="216000" indent="0">
              <a:buNone/>
            </a:pPr>
            <a:endParaRPr b="0" lang="es-CL" sz="1200" spc="-1" strike="noStrike">
              <a:solidFill>
                <a:srgbClr val="000000"/>
              </a:solidFill>
              <a:latin typeface="Calibri"/>
              <a:ea typeface="Calibri"/>
            </a:endParaRPr>
          </a:p>
        </p:txBody>
      </p:sp>
      <p:sp>
        <p:nvSpPr>
          <p:cNvPr id="193" name="PlaceHolder 3"/>
          <p:cNvSpPr>
            <a:spLocks noGrp="1"/>
          </p:cNvSpPr>
          <p:nvPr>
            <p:ph type="sldNum" idx="10"/>
          </p:nvPr>
        </p:nvSpPr>
        <p:spPr>
          <a:xfrm>
            <a:off x="0" y="0"/>
            <a:ext cx="2999520" cy="2999520"/>
          </a:xfrm>
          <a:prstGeom prst="rect">
            <a:avLst/>
          </a:prstGeom>
          <a:noFill/>
          <a:ln w="0">
            <a:noFill/>
          </a:ln>
        </p:spPr>
        <p:txBody>
          <a:bodyPr anchor="t">
            <a:noAutofit/>
          </a:bodyPr>
          <a:lstStyle>
            <a:lvl1pPr indent="0">
              <a:lnSpc>
                <a:spcPct val="100000"/>
              </a:lnSpc>
              <a:buNone/>
              <a:tabLst>
                <a:tab algn="l" pos="0"/>
              </a:tabLst>
              <a:defRPr b="0" lang="en-US" sz="1800" spc="-1" strike="noStrike">
                <a:solidFill>
                  <a:srgbClr val="000000"/>
                </a:solidFill>
                <a:latin typeface="Calibri"/>
                <a:ea typeface="Calibri"/>
              </a:defRPr>
            </a:lvl1pPr>
          </a:lstStyle>
          <a:p>
            <a:pPr indent="0">
              <a:lnSpc>
                <a:spcPct val="100000"/>
              </a:lnSpc>
              <a:buNone/>
              <a:tabLst>
                <a:tab algn="l" pos="0"/>
              </a:tabLst>
            </a:pPr>
            <a:fld id="{5D1CEC73-F33D-43BE-8C59-E95F7B1023CB}" type="slidenum">
              <a:rPr b="0" lang="en-US" sz="1800" spc="-1" strike="noStrike">
                <a:solidFill>
                  <a:srgbClr val="000000"/>
                </a:solidFill>
                <a:latin typeface="Calibri"/>
                <a:ea typeface="Calibri"/>
              </a:rPr>
              <a:t>&lt;número&gt;</a:t>
            </a:fld>
            <a:endParaRPr b="0" lang="es-CL" sz="1800" spc="-1" strike="noStrike">
              <a:solidFill>
                <a:srgbClr val="000000"/>
              </a:solid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sldImg"/>
          </p:nvPr>
        </p:nvSpPr>
        <p:spPr>
          <a:xfrm>
            <a:off x="380880" y="685800"/>
            <a:ext cx="6095520" cy="3428640"/>
          </a:xfrm>
          <a:prstGeom prst="rect">
            <a:avLst/>
          </a:prstGeom>
          <a:ln w="0">
            <a:noFill/>
          </a:ln>
        </p:spPr>
      </p:sp>
      <p:sp>
        <p:nvSpPr>
          <p:cNvPr id="195" name="PlaceHolder 2"/>
          <p:cNvSpPr>
            <a:spLocks noGrp="1"/>
          </p:cNvSpPr>
          <p:nvPr>
            <p:ph type="body"/>
          </p:nvPr>
        </p:nvSpPr>
        <p:spPr>
          <a:xfrm>
            <a:off x="914400" y="4343400"/>
            <a:ext cx="5028840" cy="4114440"/>
          </a:xfrm>
          <a:prstGeom prst="rect">
            <a:avLst/>
          </a:prstGeom>
          <a:noFill/>
          <a:ln w="0">
            <a:noFill/>
          </a:ln>
        </p:spPr>
        <p:txBody>
          <a:bodyPr anchor="t">
            <a:noAutofit/>
          </a:bodyPr>
          <a:p>
            <a:pPr marL="216000" indent="0">
              <a:buNone/>
            </a:pPr>
            <a:endParaRPr b="0" lang="es-CL" sz="1200" spc="-1" strike="noStrike">
              <a:solidFill>
                <a:srgbClr val="000000"/>
              </a:solidFill>
              <a:latin typeface="Calibri"/>
              <a:ea typeface="Calibri"/>
            </a:endParaRPr>
          </a:p>
        </p:txBody>
      </p:sp>
      <p:sp>
        <p:nvSpPr>
          <p:cNvPr id="196" name="PlaceHolder 3"/>
          <p:cNvSpPr>
            <a:spLocks noGrp="1"/>
          </p:cNvSpPr>
          <p:nvPr>
            <p:ph type="sldNum" idx="11"/>
          </p:nvPr>
        </p:nvSpPr>
        <p:spPr>
          <a:xfrm>
            <a:off x="0" y="0"/>
            <a:ext cx="2999520" cy="2999520"/>
          </a:xfrm>
          <a:prstGeom prst="rect">
            <a:avLst/>
          </a:prstGeom>
          <a:noFill/>
          <a:ln w="0">
            <a:noFill/>
          </a:ln>
        </p:spPr>
        <p:txBody>
          <a:bodyPr anchor="t">
            <a:noAutofit/>
          </a:bodyPr>
          <a:lstStyle>
            <a:lvl1pPr indent="0">
              <a:lnSpc>
                <a:spcPct val="100000"/>
              </a:lnSpc>
              <a:buNone/>
              <a:tabLst>
                <a:tab algn="l" pos="0"/>
              </a:tabLst>
              <a:defRPr b="0" lang="en-US" sz="1800" spc="-1" strike="noStrike">
                <a:solidFill>
                  <a:srgbClr val="000000"/>
                </a:solidFill>
                <a:latin typeface="Calibri"/>
                <a:ea typeface="Calibri"/>
              </a:defRPr>
            </a:lvl1pPr>
          </a:lstStyle>
          <a:p>
            <a:pPr indent="0">
              <a:lnSpc>
                <a:spcPct val="100000"/>
              </a:lnSpc>
              <a:buNone/>
              <a:tabLst>
                <a:tab algn="l" pos="0"/>
              </a:tabLst>
            </a:pPr>
            <a:fld id="{A452671E-D87F-4956-9A20-F3ACC29BA8CB}" type="slidenum">
              <a:rPr b="0" lang="en-US" sz="1800" spc="-1" strike="noStrike">
                <a:solidFill>
                  <a:srgbClr val="000000"/>
                </a:solidFill>
                <a:latin typeface="Calibri"/>
                <a:ea typeface="Calibri"/>
              </a:rPr>
              <a:t>&lt;número&gt;</a:t>
            </a:fld>
            <a:endParaRPr b="0" lang="es-CL" sz="18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7242BCB9-267D-45E6-AD09-76489A1447F6}"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14400" y="2130480"/>
            <a:ext cx="10362960" cy="1469520"/>
          </a:xfrm>
          <a:prstGeom prst="rect">
            <a:avLst/>
          </a:prstGeom>
          <a:noFill/>
          <a:ln w="0">
            <a:noFill/>
          </a:ln>
        </p:spPr>
        <p:txBody>
          <a:bodyPr lIns="0" rIns="0" tIns="0" bIns="0" anchor="ctr">
            <a:noAutofit/>
          </a:bodyPr>
          <a:p>
            <a:pPr indent="0">
              <a:buNone/>
            </a:pPr>
            <a:endParaRPr b="0" lang="es-CL" sz="1400" spc="-1" strike="noStrike">
              <a:solidFill>
                <a:srgbClr val="000000"/>
              </a:solidFill>
              <a:latin typeface="Arial"/>
            </a:endParaRPr>
          </a:p>
        </p:txBody>
      </p:sp>
      <p:sp>
        <p:nvSpPr>
          <p:cNvPr id="32" name="PlaceHolder 2"/>
          <p:cNvSpPr>
            <a:spLocks noGrp="1"/>
          </p:cNvSpPr>
          <p:nvPr>
            <p:ph/>
          </p:nvPr>
        </p:nvSpPr>
        <p:spPr>
          <a:xfrm>
            <a:off x="1828800" y="3886200"/>
            <a:ext cx="853416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33" name="PlaceHolder 3"/>
          <p:cNvSpPr>
            <a:spLocks noGrp="1"/>
          </p:cNvSpPr>
          <p:nvPr>
            <p:ph/>
          </p:nvPr>
        </p:nvSpPr>
        <p:spPr>
          <a:xfrm>
            <a:off x="1828800" y="4801680"/>
            <a:ext cx="853416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5" name="PlaceHolder 4"/>
          <p:cNvSpPr>
            <a:spLocks noGrp="1"/>
          </p:cNvSpPr>
          <p:nvPr>
            <p:ph type="sldNum" idx="1"/>
          </p:nvPr>
        </p:nvSpPr>
        <p:spPr/>
        <p:txBody>
          <a:bodyPr/>
          <a:p>
            <a:fld id="{459A1AF1-84DB-467E-AEE0-5DB5611205A9}"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14400" y="2130480"/>
            <a:ext cx="10362960" cy="1469520"/>
          </a:xfrm>
          <a:prstGeom prst="rect">
            <a:avLst/>
          </a:prstGeom>
          <a:noFill/>
          <a:ln w="0">
            <a:noFill/>
          </a:ln>
        </p:spPr>
        <p:txBody>
          <a:bodyPr lIns="0" rIns="0" tIns="0" bIns="0" anchor="ctr">
            <a:noAutofit/>
          </a:bodyPr>
          <a:p>
            <a:pPr indent="0">
              <a:buNone/>
            </a:pPr>
            <a:endParaRPr b="0" lang="es-CL" sz="1400" spc="-1" strike="noStrike">
              <a:solidFill>
                <a:srgbClr val="000000"/>
              </a:solidFill>
              <a:latin typeface="Arial"/>
            </a:endParaRPr>
          </a:p>
        </p:txBody>
      </p:sp>
      <p:sp>
        <p:nvSpPr>
          <p:cNvPr id="35" name="PlaceHolder 2"/>
          <p:cNvSpPr>
            <a:spLocks noGrp="1"/>
          </p:cNvSpPr>
          <p:nvPr>
            <p:ph/>
          </p:nvPr>
        </p:nvSpPr>
        <p:spPr>
          <a:xfrm>
            <a:off x="1828800" y="3886200"/>
            <a:ext cx="41644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36" name="PlaceHolder 3"/>
          <p:cNvSpPr>
            <a:spLocks noGrp="1"/>
          </p:cNvSpPr>
          <p:nvPr>
            <p:ph/>
          </p:nvPr>
        </p:nvSpPr>
        <p:spPr>
          <a:xfrm>
            <a:off x="6201720" y="3886200"/>
            <a:ext cx="41644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37" name="PlaceHolder 4"/>
          <p:cNvSpPr>
            <a:spLocks noGrp="1"/>
          </p:cNvSpPr>
          <p:nvPr>
            <p:ph/>
          </p:nvPr>
        </p:nvSpPr>
        <p:spPr>
          <a:xfrm>
            <a:off x="1828800" y="4801680"/>
            <a:ext cx="41644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38" name="PlaceHolder 5"/>
          <p:cNvSpPr>
            <a:spLocks noGrp="1"/>
          </p:cNvSpPr>
          <p:nvPr>
            <p:ph/>
          </p:nvPr>
        </p:nvSpPr>
        <p:spPr>
          <a:xfrm>
            <a:off x="6201720" y="4801680"/>
            <a:ext cx="41644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7" name="PlaceHolder 6"/>
          <p:cNvSpPr>
            <a:spLocks noGrp="1"/>
          </p:cNvSpPr>
          <p:nvPr>
            <p:ph type="sldNum" idx="1"/>
          </p:nvPr>
        </p:nvSpPr>
        <p:spPr/>
        <p:txBody>
          <a:bodyPr/>
          <a:p>
            <a:fld id="{F9B19031-BBBD-405E-9E67-1C2CF4128F4E}"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914400" y="2130480"/>
            <a:ext cx="10362960" cy="1469520"/>
          </a:xfrm>
          <a:prstGeom prst="rect">
            <a:avLst/>
          </a:prstGeom>
          <a:noFill/>
          <a:ln w="0">
            <a:noFill/>
          </a:ln>
        </p:spPr>
        <p:txBody>
          <a:bodyPr lIns="0" rIns="0" tIns="0" bIns="0" anchor="ctr">
            <a:noAutofit/>
          </a:bodyPr>
          <a:p>
            <a:pPr indent="0">
              <a:buNone/>
            </a:pPr>
            <a:endParaRPr b="0" lang="es-CL" sz="1400" spc="-1" strike="noStrike">
              <a:solidFill>
                <a:srgbClr val="000000"/>
              </a:solidFill>
              <a:latin typeface="Arial"/>
            </a:endParaRPr>
          </a:p>
        </p:txBody>
      </p:sp>
      <p:sp>
        <p:nvSpPr>
          <p:cNvPr id="40" name="PlaceHolder 2"/>
          <p:cNvSpPr>
            <a:spLocks noGrp="1"/>
          </p:cNvSpPr>
          <p:nvPr>
            <p:ph/>
          </p:nvPr>
        </p:nvSpPr>
        <p:spPr>
          <a:xfrm>
            <a:off x="1828800" y="3886200"/>
            <a:ext cx="27478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41" name="PlaceHolder 3"/>
          <p:cNvSpPr>
            <a:spLocks noGrp="1"/>
          </p:cNvSpPr>
          <p:nvPr>
            <p:ph/>
          </p:nvPr>
        </p:nvSpPr>
        <p:spPr>
          <a:xfrm>
            <a:off x="4714560" y="3886200"/>
            <a:ext cx="27478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42" name="PlaceHolder 4"/>
          <p:cNvSpPr>
            <a:spLocks noGrp="1"/>
          </p:cNvSpPr>
          <p:nvPr>
            <p:ph/>
          </p:nvPr>
        </p:nvSpPr>
        <p:spPr>
          <a:xfrm>
            <a:off x="7599960" y="3886200"/>
            <a:ext cx="27478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43" name="PlaceHolder 5"/>
          <p:cNvSpPr>
            <a:spLocks noGrp="1"/>
          </p:cNvSpPr>
          <p:nvPr>
            <p:ph/>
          </p:nvPr>
        </p:nvSpPr>
        <p:spPr>
          <a:xfrm>
            <a:off x="1828800" y="4801680"/>
            <a:ext cx="27478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44" name="PlaceHolder 6"/>
          <p:cNvSpPr>
            <a:spLocks noGrp="1"/>
          </p:cNvSpPr>
          <p:nvPr>
            <p:ph/>
          </p:nvPr>
        </p:nvSpPr>
        <p:spPr>
          <a:xfrm>
            <a:off x="4714560" y="4801680"/>
            <a:ext cx="27478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45" name="PlaceHolder 7"/>
          <p:cNvSpPr>
            <a:spLocks noGrp="1"/>
          </p:cNvSpPr>
          <p:nvPr>
            <p:ph/>
          </p:nvPr>
        </p:nvSpPr>
        <p:spPr>
          <a:xfrm>
            <a:off x="7599960" y="4801680"/>
            <a:ext cx="27478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9" name="PlaceHolder 8"/>
          <p:cNvSpPr>
            <a:spLocks noGrp="1"/>
          </p:cNvSpPr>
          <p:nvPr>
            <p:ph type="sldNum" idx="1"/>
          </p:nvPr>
        </p:nvSpPr>
        <p:spPr/>
        <p:txBody>
          <a:bodyPr/>
          <a:p>
            <a:fld id="{C40AF121-0BC6-4D21-B176-C564EDE40DF9}"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p>
            <a:fld id="{43729145-8F20-49FE-8FD9-16DFADD72602}"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914400" y="2130480"/>
            <a:ext cx="10362960" cy="1469520"/>
          </a:xfrm>
          <a:prstGeom prst="rect">
            <a:avLst/>
          </a:prstGeom>
          <a:noFill/>
          <a:ln w="0">
            <a:noFill/>
          </a:ln>
        </p:spPr>
        <p:txBody>
          <a:bodyPr lIns="0" rIns="0" tIns="0" bIns="0" anchor="ctr">
            <a:noAutofit/>
          </a:bodyPr>
          <a:p>
            <a:pPr indent="0">
              <a:buNone/>
            </a:pPr>
            <a:endParaRPr b="0" lang="es-CL" sz="1400" spc="-1" strike="noStrike">
              <a:solidFill>
                <a:srgbClr val="000000"/>
              </a:solidFill>
              <a:latin typeface="Arial"/>
            </a:endParaRPr>
          </a:p>
        </p:txBody>
      </p:sp>
      <p:sp>
        <p:nvSpPr>
          <p:cNvPr id="56" name="PlaceHolder 2"/>
          <p:cNvSpPr>
            <a:spLocks noGrp="1"/>
          </p:cNvSpPr>
          <p:nvPr>
            <p:ph type="subTitle"/>
          </p:nvPr>
        </p:nvSpPr>
        <p:spPr>
          <a:xfrm>
            <a:off x="1828800" y="3886200"/>
            <a:ext cx="8534160" cy="1752120"/>
          </a:xfrm>
          <a:prstGeom prst="rect">
            <a:avLst/>
          </a:prstGeom>
          <a:noFill/>
          <a:ln w="0">
            <a:noFill/>
          </a:ln>
        </p:spPr>
        <p:txBody>
          <a:bodyPr lIns="0" rIns="0" tIns="0" bIns="0" anchor="ctr">
            <a:noAutofit/>
          </a:bodyPr>
          <a:p>
            <a:pPr indent="0" algn="ctr">
              <a:buNone/>
            </a:pPr>
            <a:endParaRPr b="0" lang="es-CL" sz="3200" spc="-1" strike="noStrike">
              <a:solidFill>
                <a:srgbClr val="000000"/>
              </a:solidFill>
              <a:latin typeface="Arial"/>
            </a:endParaRPr>
          </a:p>
        </p:txBody>
      </p:sp>
      <p:sp>
        <p:nvSpPr>
          <p:cNvPr id="4" name="PlaceHolder 3"/>
          <p:cNvSpPr>
            <a:spLocks noGrp="1"/>
          </p:cNvSpPr>
          <p:nvPr>
            <p:ph type="sldNum" idx="2"/>
          </p:nvPr>
        </p:nvSpPr>
        <p:spPr/>
        <p:txBody>
          <a:bodyPr/>
          <a:p>
            <a:fld id="{7BC05672-9535-4EB5-ACD5-3DFB1C5B044C}"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914400" y="2130480"/>
            <a:ext cx="10362960" cy="1469520"/>
          </a:xfrm>
          <a:prstGeom prst="rect">
            <a:avLst/>
          </a:prstGeom>
          <a:noFill/>
          <a:ln w="0">
            <a:noFill/>
          </a:ln>
        </p:spPr>
        <p:txBody>
          <a:bodyPr lIns="0" rIns="0" tIns="0" bIns="0" anchor="ctr">
            <a:noAutofit/>
          </a:bodyPr>
          <a:p>
            <a:pPr indent="0">
              <a:buNone/>
            </a:pPr>
            <a:endParaRPr b="0" lang="es-CL" sz="1400" spc="-1" strike="noStrike">
              <a:solidFill>
                <a:srgbClr val="000000"/>
              </a:solidFill>
              <a:latin typeface="Arial"/>
            </a:endParaRPr>
          </a:p>
        </p:txBody>
      </p:sp>
      <p:sp>
        <p:nvSpPr>
          <p:cNvPr id="58" name="PlaceHolder 2"/>
          <p:cNvSpPr>
            <a:spLocks noGrp="1"/>
          </p:cNvSpPr>
          <p:nvPr>
            <p:ph/>
          </p:nvPr>
        </p:nvSpPr>
        <p:spPr>
          <a:xfrm>
            <a:off x="1828800" y="3886200"/>
            <a:ext cx="8534160" cy="175212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4" name="PlaceHolder 3"/>
          <p:cNvSpPr>
            <a:spLocks noGrp="1"/>
          </p:cNvSpPr>
          <p:nvPr>
            <p:ph type="sldNum" idx="2"/>
          </p:nvPr>
        </p:nvSpPr>
        <p:spPr/>
        <p:txBody>
          <a:bodyPr/>
          <a:p>
            <a:fld id="{9DE67F52-1F81-4471-BB97-6771BDE74E83}"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914400" y="2130480"/>
            <a:ext cx="10362960" cy="1469520"/>
          </a:xfrm>
          <a:prstGeom prst="rect">
            <a:avLst/>
          </a:prstGeom>
          <a:noFill/>
          <a:ln w="0">
            <a:noFill/>
          </a:ln>
        </p:spPr>
        <p:txBody>
          <a:bodyPr lIns="0" rIns="0" tIns="0" bIns="0" anchor="ctr">
            <a:noAutofit/>
          </a:bodyPr>
          <a:p>
            <a:pPr indent="0">
              <a:buNone/>
            </a:pPr>
            <a:endParaRPr b="0" lang="es-CL" sz="1400" spc="-1" strike="noStrike">
              <a:solidFill>
                <a:srgbClr val="000000"/>
              </a:solidFill>
              <a:latin typeface="Arial"/>
            </a:endParaRPr>
          </a:p>
        </p:txBody>
      </p:sp>
      <p:sp>
        <p:nvSpPr>
          <p:cNvPr id="60" name="PlaceHolder 2"/>
          <p:cNvSpPr>
            <a:spLocks noGrp="1"/>
          </p:cNvSpPr>
          <p:nvPr>
            <p:ph/>
          </p:nvPr>
        </p:nvSpPr>
        <p:spPr>
          <a:xfrm>
            <a:off x="1828800" y="3886200"/>
            <a:ext cx="4164480" cy="175212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61" name="PlaceHolder 3"/>
          <p:cNvSpPr>
            <a:spLocks noGrp="1"/>
          </p:cNvSpPr>
          <p:nvPr>
            <p:ph/>
          </p:nvPr>
        </p:nvSpPr>
        <p:spPr>
          <a:xfrm>
            <a:off x="6201720" y="3886200"/>
            <a:ext cx="4164480" cy="175212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5" name="PlaceHolder 4"/>
          <p:cNvSpPr>
            <a:spLocks noGrp="1"/>
          </p:cNvSpPr>
          <p:nvPr>
            <p:ph type="sldNum" idx="2"/>
          </p:nvPr>
        </p:nvSpPr>
        <p:spPr/>
        <p:txBody>
          <a:bodyPr/>
          <a:p>
            <a:fld id="{8C4C3FFF-FDDA-4F13-919B-244B2868439D}"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914400" y="2130480"/>
            <a:ext cx="10362960" cy="1469520"/>
          </a:xfrm>
          <a:prstGeom prst="rect">
            <a:avLst/>
          </a:prstGeom>
          <a:noFill/>
          <a:ln w="0">
            <a:noFill/>
          </a:ln>
        </p:spPr>
        <p:txBody>
          <a:bodyPr lIns="0" rIns="0" tIns="0" bIns="0" anchor="ctr">
            <a:noAutofit/>
          </a:bodyPr>
          <a:p>
            <a:pPr indent="0">
              <a:buNone/>
            </a:pPr>
            <a:endParaRPr b="0" lang="es-CL" sz="1400" spc="-1" strike="noStrike">
              <a:solidFill>
                <a:srgbClr val="000000"/>
              </a:solidFill>
              <a:latin typeface="Arial"/>
            </a:endParaRPr>
          </a:p>
        </p:txBody>
      </p:sp>
      <p:sp>
        <p:nvSpPr>
          <p:cNvPr id="3" name="PlaceHolder 2"/>
          <p:cNvSpPr>
            <a:spLocks noGrp="1"/>
          </p:cNvSpPr>
          <p:nvPr>
            <p:ph type="sldNum" idx="2"/>
          </p:nvPr>
        </p:nvSpPr>
        <p:spPr/>
        <p:txBody>
          <a:bodyPr/>
          <a:p>
            <a:fld id="{110D725D-B7B6-4D33-9F61-384E63385101}"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914400" y="2130480"/>
            <a:ext cx="10362960" cy="6813000"/>
          </a:xfrm>
          <a:prstGeom prst="rect">
            <a:avLst/>
          </a:prstGeom>
          <a:noFill/>
          <a:ln w="0">
            <a:noFill/>
          </a:ln>
        </p:spPr>
        <p:txBody>
          <a:bodyPr lIns="0" rIns="0" tIns="0" bIns="0" anchor="ctr">
            <a:noAutofit/>
          </a:bodyPr>
          <a:p>
            <a:pPr algn="ctr"/>
            <a:endParaRPr b="0" lang="es-CL" sz="3200" spc="-1" strike="noStrike">
              <a:solidFill>
                <a:srgbClr val="000000"/>
              </a:solidFill>
              <a:latin typeface="Arial"/>
            </a:endParaRPr>
          </a:p>
        </p:txBody>
      </p:sp>
      <p:sp>
        <p:nvSpPr>
          <p:cNvPr id="3" name="PlaceHolder 2"/>
          <p:cNvSpPr>
            <a:spLocks noGrp="1"/>
          </p:cNvSpPr>
          <p:nvPr>
            <p:ph type="sldNum" idx="2"/>
          </p:nvPr>
        </p:nvSpPr>
        <p:spPr/>
        <p:txBody>
          <a:bodyPr/>
          <a:p>
            <a:fld id="{36206BA0-96A8-45A5-8406-8F908D4BAC96}"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914400" y="2130480"/>
            <a:ext cx="10362960" cy="1469520"/>
          </a:xfrm>
          <a:prstGeom prst="rect">
            <a:avLst/>
          </a:prstGeom>
          <a:noFill/>
          <a:ln w="0">
            <a:noFill/>
          </a:ln>
        </p:spPr>
        <p:txBody>
          <a:bodyPr lIns="0" rIns="0" tIns="0" bIns="0" anchor="ctr">
            <a:noAutofit/>
          </a:bodyPr>
          <a:p>
            <a:pPr indent="0">
              <a:buNone/>
            </a:pPr>
            <a:endParaRPr b="0" lang="es-CL" sz="1400" spc="-1" strike="noStrike">
              <a:solidFill>
                <a:srgbClr val="000000"/>
              </a:solidFill>
              <a:latin typeface="Arial"/>
            </a:endParaRPr>
          </a:p>
        </p:txBody>
      </p:sp>
      <p:sp>
        <p:nvSpPr>
          <p:cNvPr id="65" name="PlaceHolder 2"/>
          <p:cNvSpPr>
            <a:spLocks noGrp="1"/>
          </p:cNvSpPr>
          <p:nvPr>
            <p:ph/>
          </p:nvPr>
        </p:nvSpPr>
        <p:spPr>
          <a:xfrm>
            <a:off x="1828800" y="3886200"/>
            <a:ext cx="41644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66" name="PlaceHolder 3"/>
          <p:cNvSpPr>
            <a:spLocks noGrp="1"/>
          </p:cNvSpPr>
          <p:nvPr>
            <p:ph/>
          </p:nvPr>
        </p:nvSpPr>
        <p:spPr>
          <a:xfrm>
            <a:off x="6201720" y="3886200"/>
            <a:ext cx="4164480" cy="175212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67" name="PlaceHolder 4"/>
          <p:cNvSpPr>
            <a:spLocks noGrp="1"/>
          </p:cNvSpPr>
          <p:nvPr>
            <p:ph/>
          </p:nvPr>
        </p:nvSpPr>
        <p:spPr>
          <a:xfrm>
            <a:off x="1828800" y="4801680"/>
            <a:ext cx="41644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6" name="PlaceHolder 5"/>
          <p:cNvSpPr>
            <a:spLocks noGrp="1"/>
          </p:cNvSpPr>
          <p:nvPr>
            <p:ph type="sldNum" idx="2"/>
          </p:nvPr>
        </p:nvSpPr>
        <p:spPr/>
        <p:txBody>
          <a:bodyPr/>
          <a:p>
            <a:fld id="{C50D0ED1-B9CA-4877-8C3C-83A11AB7AFDE}"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914400" y="2130480"/>
            <a:ext cx="10362960" cy="1469520"/>
          </a:xfrm>
          <a:prstGeom prst="rect">
            <a:avLst/>
          </a:prstGeom>
          <a:noFill/>
          <a:ln w="0">
            <a:noFill/>
          </a:ln>
        </p:spPr>
        <p:txBody>
          <a:bodyPr lIns="0" rIns="0" tIns="0" bIns="0" anchor="ctr">
            <a:noAutofit/>
          </a:bodyPr>
          <a:p>
            <a:pPr indent="0">
              <a:buNone/>
            </a:pPr>
            <a:endParaRPr b="0" lang="es-CL" sz="1400" spc="-1" strike="noStrike">
              <a:solidFill>
                <a:srgbClr val="000000"/>
              </a:solidFill>
              <a:latin typeface="Arial"/>
            </a:endParaRPr>
          </a:p>
        </p:txBody>
      </p:sp>
      <p:sp>
        <p:nvSpPr>
          <p:cNvPr id="11" name="PlaceHolder 2"/>
          <p:cNvSpPr>
            <a:spLocks noGrp="1"/>
          </p:cNvSpPr>
          <p:nvPr>
            <p:ph type="subTitle"/>
          </p:nvPr>
        </p:nvSpPr>
        <p:spPr>
          <a:xfrm>
            <a:off x="1828800" y="3886200"/>
            <a:ext cx="8534160" cy="1752120"/>
          </a:xfrm>
          <a:prstGeom prst="rect">
            <a:avLst/>
          </a:prstGeom>
          <a:noFill/>
          <a:ln w="0">
            <a:noFill/>
          </a:ln>
        </p:spPr>
        <p:txBody>
          <a:bodyPr lIns="0" rIns="0" tIns="0" bIns="0" anchor="ctr">
            <a:noAutofit/>
          </a:bodyPr>
          <a:p>
            <a:pPr indent="0" algn="ctr">
              <a:buNone/>
            </a:pPr>
            <a:endParaRPr b="0" lang="es-CL" sz="3200" spc="-1" strike="noStrike">
              <a:solidFill>
                <a:srgbClr val="000000"/>
              </a:solidFill>
              <a:latin typeface="Arial"/>
            </a:endParaRPr>
          </a:p>
        </p:txBody>
      </p:sp>
      <p:sp>
        <p:nvSpPr>
          <p:cNvPr id="4" name="PlaceHolder 3"/>
          <p:cNvSpPr>
            <a:spLocks noGrp="1"/>
          </p:cNvSpPr>
          <p:nvPr>
            <p:ph type="sldNum" idx="1"/>
          </p:nvPr>
        </p:nvSpPr>
        <p:spPr/>
        <p:txBody>
          <a:bodyPr/>
          <a:p>
            <a:fld id="{4D9B63D4-9A8C-407D-B3D0-C52455F4B3A0}" type="slidenum">
              <a:t>&lt;#&gt;</a:t>
            </a:fld>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914400" y="2130480"/>
            <a:ext cx="10362960" cy="1469520"/>
          </a:xfrm>
          <a:prstGeom prst="rect">
            <a:avLst/>
          </a:prstGeom>
          <a:noFill/>
          <a:ln w="0">
            <a:noFill/>
          </a:ln>
        </p:spPr>
        <p:txBody>
          <a:bodyPr lIns="0" rIns="0" tIns="0" bIns="0" anchor="ctr">
            <a:noAutofit/>
          </a:bodyPr>
          <a:p>
            <a:pPr indent="0">
              <a:buNone/>
            </a:pPr>
            <a:endParaRPr b="0" lang="es-CL" sz="1400" spc="-1" strike="noStrike">
              <a:solidFill>
                <a:srgbClr val="000000"/>
              </a:solidFill>
              <a:latin typeface="Arial"/>
            </a:endParaRPr>
          </a:p>
        </p:txBody>
      </p:sp>
      <p:sp>
        <p:nvSpPr>
          <p:cNvPr id="69" name="PlaceHolder 2"/>
          <p:cNvSpPr>
            <a:spLocks noGrp="1"/>
          </p:cNvSpPr>
          <p:nvPr>
            <p:ph/>
          </p:nvPr>
        </p:nvSpPr>
        <p:spPr>
          <a:xfrm>
            <a:off x="1828800" y="3886200"/>
            <a:ext cx="4164480" cy="175212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70" name="PlaceHolder 3"/>
          <p:cNvSpPr>
            <a:spLocks noGrp="1"/>
          </p:cNvSpPr>
          <p:nvPr>
            <p:ph/>
          </p:nvPr>
        </p:nvSpPr>
        <p:spPr>
          <a:xfrm>
            <a:off x="6201720" y="3886200"/>
            <a:ext cx="41644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71" name="PlaceHolder 4"/>
          <p:cNvSpPr>
            <a:spLocks noGrp="1"/>
          </p:cNvSpPr>
          <p:nvPr>
            <p:ph/>
          </p:nvPr>
        </p:nvSpPr>
        <p:spPr>
          <a:xfrm>
            <a:off x="6201720" y="4801680"/>
            <a:ext cx="41644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6" name="PlaceHolder 5"/>
          <p:cNvSpPr>
            <a:spLocks noGrp="1"/>
          </p:cNvSpPr>
          <p:nvPr>
            <p:ph type="sldNum" idx="2"/>
          </p:nvPr>
        </p:nvSpPr>
        <p:spPr/>
        <p:txBody>
          <a:bodyPr/>
          <a:p>
            <a:fld id="{84CE0D58-B5FD-42AF-9D69-FD2930995938}"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914400" y="2130480"/>
            <a:ext cx="10362960" cy="1469520"/>
          </a:xfrm>
          <a:prstGeom prst="rect">
            <a:avLst/>
          </a:prstGeom>
          <a:noFill/>
          <a:ln w="0">
            <a:noFill/>
          </a:ln>
        </p:spPr>
        <p:txBody>
          <a:bodyPr lIns="0" rIns="0" tIns="0" bIns="0" anchor="ctr">
            <a:noAutofit/>
          </a:bodyPr>
          <a:p>
            <a:pPr indent="0">
              <a:buNone/>
            </a:pPr>
            <a:endParaRPr b="0" lang="es-CL" sz="1400" spc="-1" strike="noStrike">
              <a:solidFill>
                <a:srgbClr val="000000"/>
              </a:solidFill>
              <a:latin typeface="Arial"/>
            </a:endParaRPr>
          </a:p>
        </p:txBody>
      </p:sp>
      <p:sp>
        <p:nvSpPr>
          <p:cNvPr id="73" name="PlaceHolder 2"/>
          <p:cNvSpPr>
            <a:spLocks noGrp="1"/>
          </p:cNvSpPr>
          <p:nvPr>
            <p:ph/>
          </p:nvPr>
        </p:nvSpPr>
        <p:spPr>
          <a:xfrm>
            <a:off x="1828800" y="3886200"/>
            <a:ext cx="41644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74" name="PlaceHolder 3"/>
          <p:cNvSpPr>
            <a:spLocks noGrp="1"/>
          </p:cNvSpPr>
          <p:nvPr>
            <p:ph/>
          </p:nvPr>
        </p:nvSpPr>
        <p:spPr>
          <a:xfrm>
            <a:off x="6201720" y="3886200"/>
            <a:ext cx="41644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75" name="PlaceHolder 4"/>
          <p:cNvSpPr>
            <a:spLocks noGrp="1"/>
          </p:cNvSpPr>
          <p:nvPr>
            <p:ph/>
          </p:nvPr>
        </p:nvSpPr>
        <p:spPr>
          <a:xfrm>
            <a:off x="1828800" y="4801680"/>
            <a:ext cx="853416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6" name="PlaceHolder 5"/>
          <p:cNvSpPr>
            <a:spLocks noGrp="1"/>
          </p:cNvSpPr>
          <p:nvPr>
            <p:ph type="sldNum" idx="2"/>
          </p:nvPr>
        </p:nvSpPr>
        <p:spPr/>
        <p:txBody>
          <a:bodyPr/>
          <a:p>
            <a:fld id="{00A2C351-5D65-42CB-A90D-940B773201CF}"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914400" y="2130480"/>
            <a:ext cx="10362960" cy="1469520"/>
          </a:xfrm>
          <a:prstGeom prst="rect">
            <a:avLst/>
          </a:prstGeom>
          <a:noFill/>
          <a:ln w="0">
            <a:noFill/>
          </a:ln>
        </p:spPr>
        <p:txBody>
          <a:bodyPr lIns="0" rIns="0" tIns="0" bIns="0" anchor="ctr">
            <a:noAutofit/>
          </a:bodyPr>
          <a:p>
            <a:pPr indent="0">
              <a:buNone/>
            </a:pPr>
            <a:endParaRPr b="0" lang="es-CL" sz="1400" spc="-1" strike="noStrike">
              <a:solidFill>
                <a:srgbClr val="000000"/>
              </a:solidFill>
              <a:latin typeface="Arial"/>
            </a:endParaRPr>
          </a:p>
        </p:txBody>
      </p:sp>
      <p:sp>
        <p:nvSpPr>
          <p:cNvPr id="77" name="PlaceHolder 2"/>
          <p:cNvSpPr>
            <a:spLocks noGrp="1"/>
          </p:cNvSpPr>
          <p:nvPr>
            <p:ph/>
          </p:nvPr>
        </p:nvSpPr>
        <p:spPr>
          <a:xfrm>
            <a:off x="1828800" y="3886200"/>
            <a:ext cx="853416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78" name="PlaceHolder 3"/>
          <p:cNvSpPr>
            <a:spLocks noGrp="1"/>
          </p:cNvSpPr>
          <p:nvPr>
            <p:ph/>
          </p:nvPr>
        </p:nvSpPr>
        <p:spPr>
          <a:xfrm>
            <a:off x="1828800" y="4801680"/>
            <a:ext cx="853416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5" name="PlaceHolder 4"/>
          <p:cNvSpPr>
            <a:spLocks noGrp="1"/>
          </p:cNvSpPr>
          <p:nvPr>
            <p:ph type="sldNum" idx="2"/>
          </p:nvPr>
        </p:nvSpPr>
        <p:spPr/>
        <p:txBody>
          <a:bodyPr/>
          <a:p>
            <a:fld id="{FF8BB8C2-A335-4113-84A1-D2F79BC93463}"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914400" y="2130480"/>
            <a:ext cx="10362960" cy="1469520"/>
          </a:xfrm>
          <a:prstGeom prst="rect">
            <a:avLst/>
          </a:prstGeom>
          <a:noFill/>
          <a:ln w="0">
            <a:noFill/>
          </a:ln>
        </p:spPr>
        <p:txBody>
          <a:bodyPr lIns="0" rIns="0" tIns="0" bIns="0" anchor="ctr">
            <a:noAutofit/>
          </a:bodyPr>
          <a:p>
            <a:pPr indent="0">
              <a:buNone/>
            </a:pPr>
            <a:endParaRPr b="0" lang="es-CL" sz="1400" spc="-1" strike="noStrike">
              <a:solidFill>
                <a:srgbClr val="000000"/>
              </a:solidFill>
              <a:latin typeface="Arial"/>
            </a:endParaRPr>
          </a:p>
        </p:txBody>
      </p:sp>
      <p:sp>
        <p:nvSpPr>
          <p:cNvPr id="80" name="PlaceHolder 2"/>
          <p:cNvSpPr>
            <a:spLocks noGrp="1"/>
          </p:cNvSpPr>
          <p:nvPr>
            <p:ph/>
          </p:nvPr>
        </p:nvSpPr>
        <p:spPr>
          <a:xfrm>
            <a:off x="1828800" y="3886200"/>
            <a:ext cx="41644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81" name="PlaceHolder 3"/>
          <p:cNvSpPr>
            <a:spLocks noGrp="1"/>
          </p:cNvSpPr>
          <p:nvPr>
            <p:ph/>
          </p:nvPr>
        </p:nvSpPr>
        <p:spPr>
          <a:xfrm>
            <a:off x="6201720" y="3886200"/>
            <a:ext cx="41644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82" name="PlaceHolder 4"/>
          <p:cNvSpPr>
            <a:spLocks noGrp="1"/>
          </p:cNvSpPr>
          <p:nvPr>
            <p:ph/>
          </p:nvPr>
        </p:nvSpPr>
        <p:spPr>
          <a:xfrm>
            <a:off x="1828800" y="4801680"/>
            <a:ext cx="41644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83" name="PlaceHolder 5"/>
          <p:cNvSpPr>
            <a:spLocks noGrp="1"/>
          </p:cNvSpPr>
          <p:nvPr>
            <p:ph/>
          </p:nvPr>
        </p:nvSpPr>
        <p:spPr>
          <a:xfrm>
            <a:off x="6201720" y="4801680"/>
            <a:ext cx="41644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7" name="PlaceHolder 6"/>
          <p:cNvSpPr>
            <a:spLocks noGrp="1"/>
          </p:cNvSpPr>
          <p:nvPr>
            <p:ph type="sldNum" idx="2"/>
          </p:nvPr>
        </p:nvSpPr>
        <p:spPr/>
        <p:txBody>
          <a:bodyPr/>
          <a:p>
            <a:fld id="{4A6F8BFA-2293-459C-A034-32F60FA22B25}"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914400" y="2130480"/>
            <a:ext cx="10362960" cy="1469520"/>
          </a:xfrm>
          <a:prstGeom prst="rect">
            <a:avLst/>
          </a:prstGeom>
          <a:noFill/>
          <a:ln w="0">
            <a:noFill/>
          </a:ln>
        </p:spPr>
        <p:txBody>
          <a:bodyPr lIns="0" rIns="0" tIns="0" bIns="0" anchor="ctr">
            <a:noAutofit/>
          </a:bodyPr>
          <a:p>
            <a:pPr indent="0">
              <a:buNone/>
            </a:pPr>
            <a:endParaRPr b="0" lang="es-CL" sz="1400" spc="-1" strike="noStrike">
              <a:solidFill>
                <a:srgbClr val="000000"/>
              </a:solidFill>
              <a:latin typeface="Arial"/>
            </a:endParaRPr>
          </a:p>
        </p:txBody>
      </p:sp>
      <p:sp>
        <p:nvSpPr>
          <p:cNvPr id="85" name="PlaceHolder 2"/>
          <p:cNvSpPr>
            <a:spLocks noGrp="1"/>
          </p:cNvSpPr>
          <p:nvPr>
            <p:ph/>
          </p:nvPr>
        </p:nvSpPr>
        <p:spPr>
          <a:xfrm>
            <a:off x="1828800" y="3886200"/>
            <a:ext cx="27478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86" name="PlaceHolder 3"/>
          <p:cNvSpPr>
            <a:spLocks noGrp="1"/>
          </p:cNvSpPr>
          <p:nvPr>
            <p:ph/>
          </p:nvPr>
        </p:nvSpPr>
        <p:spPr>
          <a:xfrm>
            <a:off x="4714560" y="3886200"/>
            <a:ext cx="27478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87" name="PlaceHolder 4"/>
          <p:cNvSpPr>
            <a:spLocks noGrp="1"/>
          </p:cNvSpPr>
          <p:nvPr>
            <p:ph/>
          </p:nvPr>
        </p:nvSpPr>
        <p:spPr>
          <a:xfrm>
            <a:off x="7599960" y="3886200"/>
            <a:ext cx="27478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88" name="PlaceHolder 5"/>
          <p:cNvSpPr>
            <a:spLocks noGrp="1"/>
          </p:cNvSpPr>
          <p:nvPr>
            <p:ph/>
          </p:nvPr>
        </p:nvSpPr>
        <p:spPr>
          <a:xfrm>
            <a:off x="1828800" y="4801680"/>
            <a:ext cx="27478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89" name="PlaceHolder 6"/>
          <p:cNvSpPr>
            <a:spLocks noGrp="1"/>
          </p:cNvSpPr>
          <p:nvPr>
            <p:ph/>
          </p:nvPr>
        </p:nvSpPr>
        <p:spPr>
          <a:xfrm>
            <a:off x="4714560" y="4801680"/>
            <a:ext cx="27478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90" name="PlaceHolder 7"/>
          <p:cNvSpPr>
            <a:spLocks noGrp="1"/>
          </p:cNvSpPr>
          <p:nvPr>
            <p:ph/>
          </p:nvPr>
        </p:nvSpPr>
        <p:spPr>
          <a:xfrm>
            <a:off x="7599960" y="4801680"/>
            <a:ext cx="27478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9" name="PlaceHolder 8"/>
          <p:cNvSpPr>
            <a:spLocks noGrp="1"/>
          </p:cNvSpPr>
          <p:nvPr>
            <p:ph type="sldNum" idx="2"/>
          </p:nvPr>
        </p:nvSpPr>
        <p:spPr/>
        <p:txBody>
          <a:bodyPr/>
          <a:p>
            <a:fld id="{72A65E71-C586-44BD-89B8-0E8C1617A9E2}"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2130480"/>
            <a:ext cx="10362960" cy="1469520"/>
          </a:xfrm>
          <a:prstGeom prst="rect">
            <a:avLst/>
          </a:prstGeom>
          <a:noFill/>
          <a:ln w="0">
            <a:noFill/>
          </a:ln>
        </p:spPr>
        <p:txBody>
          <a:bodyPr lIns="0" rIns="0" tIns="0" bIns="0" anchor="ctr">
            <a:noAutofit/>
          </a:bodyPr>
          <a:p>
            <a:pPr indent="0">
              <a:buNone/>
            </a:pPr>
            <a:endParaRPr b="0" lang="es-CL" sz="1400" spc="-1" strike="noStrike">
              <a:solidFill>
                <a:srgbClr val="000000"/>
              </a:solidFill>
              <a:latin typeface="Arial"/>
            </a:endParaRPr>
          </a:p>
        </p:txBody>
      </p:sp>
      <p:sp>
        <p:nvSpPr>
          <p:cNvPr id="13" name="PlaceHolder 2"/>
          <p:cNvSpPr>
            <a:spLocks noGrp="1"/>
          </p:cNvSpPr>
          <p:nvPr>
            <p:ph/>
          </p:nvPr>
        </p:nvSpPr>
        <p:spPr>
          <a:xfrm>
            <a:off x="1828800" y="3886200"/>
            <a:ext cx="8534160" cy="175212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4" name="PlaceHolder 3"/>
          <p:cNvSpPr>
            <a:spLocks noGrp="1"/>
          </p:cNvSpPr>
          <p:nvPr>
            <p:ph type="sldNum" idx="1"/>
          </p:nvPr>
        </p:nvSpPr>
        <p:spPr/>
        <p:txBody>
          <a:bodyPr/>
          <a:p>
            <a:fld id="{8476410B-B05C-4921-955A-23BCC5FD3BBC}"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14400" y="2130480"/>
            <a:ext cx="10362960" cy="1469520"/>
          </a:xfrm>
          <a:prstGeom prst="rect">
            <a:avLst/>
          </a:prstGeom>
          <a:noFill/>
          <a:ln w="0">
            <a:noFill/>
          </a:ln>
        </p:spPr>
        <p:txBody>
          <a:bodyPr lIns="0" rIns="0" tIns="0" bIns="0" anchor="ctr">
            <a:noAutofit/>
          </a:bodyPr>
          <a:p>
            <a:pPr indent="0">
              <a:buNone/>
            </a:pPr>
            <a:endParaRPr b="0" lang="es-CL" sz="1400" spc="-1" strike="noStrike">
              <a:solidFill>
                <a:srgbClr val="000000"/>
              </a:solidFill>
              <a:latin typeface="Arial"/>
            </a:endParaRPr>
          </a:p>
        </p:txBody>
      </p:sp>
      <p:sp>
        <p:nvSpPr>
          <p:cNvPr id="15" name="PlaceHolder 2"/>
          <p:cNvSpPr>
            <a:spLocks noGrp="1"/>
          </p:cNvSpPr>
          <p:nvPr>
            <p:ph/>
          </p:nvPr>
        </p:nvSpPr>
        <p:spPr>
          <a:xfrm>
            <a:off x="1828800" y="3886200"/>
            <a:ext cx="4164480" cy="175212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16" name="PlaceHolder 3"/>
          <p:cNvSpPr>
            <a:spLocks noGrp="1"/>
          </p:cNvSpPr>
          <p:nvPr>
            <p:ph/>
          </p:nvPr>
        </p:nvSpPr>
        <p:spPr>
          <a:xfrm>
            <a:off x="6201720" y="3886200"/>
            <a:ext cx="4164480" cy="175212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5" name="PlaceHolder 4"/>
          <p:cNvSpPr>
            <a:spLocks noGrp="1"/>
          </p:cNvSpPr>
          <p:nvPr>
            <p:ph type="sldNum" idx="1"/>
          </p:nvPr>
        </p:nvSpPr>
        <p:spPr/>
        <p:txBody>
          <a:bodyPr/>
          <a:p>
            <a:fld id="{461B62A9-6B47-4D75-9C4B-BC7ABAEE017D}"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914400" y="2130480"/>
            <a:ext cx="10362960" cy="1469520"/>
          </a:xfrm>
          <a:prstGeom prst="rect">
            <a:avLst/>
          </a:prstGeom>
          <a:noFill/>
          <a:ln w="0">
            <a:noFill/>
          </a:ln>
        </p:spPr>
        <p:txBody>
          <a:bodyPr lIns="0" rIns="0" tIns="0" bIns="0" anchor="ctr">
            <a:noAutofit/>
          </a:bodyPr>
          <a:p>
            <a:pPr indent="0">
              <a:buNone/>
            </a:pPr>
            <a:endParaRPr b="0" lang="es-CL" sz="1400" spc="-1" strike="noStrike">
              <a:solidFill>
                <a:srgbClr val="000000"/>
              </a:solidFill>
              <a:latin typeface="Arial"/>
            </a:endParaRPr>
          </a:p>
        </p:txBody>
      </p:sp>
      <p:sp>
        <p:nvSpPr>
          <p:cNvPr id="3" name="PlaceHolder 2"/>
          <p:cNvSpPr>
            <a:spLocks noGrp="1"/>
          </p:cNvSpPr>
          <p:nvPr>
            <p:ph type="sldNum" idx="1"/>
          </p:nvPr>
        </p:nvSpPr>
        <p:spPr/>
        <p:txBody>
          <a:bodyPr/>
          <a:p>
            <a:fld id="{791C2DDF-FB42-4A27-BD5C-E3909648DFF4}"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914400" y="2130480"/>
            <a:ext cx="10362960" cy="6813000"/>
          </a:xfrm>
          <a:prstGeom prst="rect">
            <a:avLst/>
          </a:prstGeom>
          <a:noFill/>
          <a:ln w="0">
            <a:noFill/>
          </a:ln>
        </p:spPr>
        <p:txBody>
          <a:bodyPr lIns="0" rIns="0" tIns="0" bIns="0" anchor="ctr">
            <a:noAutofit/>
          </a:bodyPr>
          <a:p>
            <a:pPr algn="ctr"/>
            <a:endParaRPr b="0" lang="es-CL" sz="3200" spc="-1" strike="noStrike">
              <a:solidFill>
                <a:srgbClr val="000000"/>
              </a:solidFill>
              <a:latin typeface="Arial"/>
            </a:endParaRPr>
          </a:p>
        </p:txBody>
      </p:sp>
      <p:sp>
        <p:nvSpPr>
          <p:cNvPr id="3" name="PlaceHolder 2"/>
          <p:cNvSpPr>
            <a:spLocks noGrp="1"/>
          </p:cNvSpPr>
          <p:nvPr>
            <p:ph type="sldNum" idx="1"/>
          </p:nvPr>
        </p:nvSpPr>
        <p:spPr/>
        <p:txBody>
          <a:bodyPr/>
          <a:p>
            <a:fld id="{1385A891-DBF7-4E48-B32D-2666424123A9}"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400" y="2130480"/>
            <a:ext cx="10362960" cy="1469520"/>
          </a:xfrm>
          <a:prstGeom prst="rect">
            <a:avLst/>
          </a:prstGeom>
          <a:noFill/>
          <a:ln w="0">
            <a:noFill/>
          </a:ln>
        </p:spPr>
        <p:txBody>
          <a:bodyPr lIns="0" rIns="0" tIns="0" bIns="0" anchor="ctr">
            <a:noAutofit/>
          </a:bodyPr>
          <a:p>
            <a:pPr indent="0">
              <a:buNone/>
            </a:pPr>
            <a:endParaRPr b="0" lang="es-CL" sz="1400" spc="-1" strike="noStrike">
              <a:solidFill>
                <a:srgbClr val="000000"/>
              </a:solidFill>
              <a:latin typeface="Arial"/>
            </a:endParaRPr>
          </a:p>
        </p:txBody>
      </p:sp>
      <p:sp>
        <p:nvSpPr>
          <p:cNvPr id="20" name="PlaceHolder 2"/>
          <p:cNvSpPr>
            <a:spLocks noGrp="1"/>
          </p:cNvSpPr>
          <p:nvPr>
            <p:ph/>
          </p:nvPr>
        </p:nvSpPr>
        <p:spPr>
          <a:xfrm>
            <a:off x="1828800" y="3886200"/>
            <a:ext cx="41644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21" name="PlaceHolder 3"/>
          <p:cNvSpPr>
            <a:spLocks noGrp="1"/>
          </p:cNvSpPr>
          <p:nvPr>
            <p:ph/>
          </p:nvPr>
        </p:nvSpPr>
        <p:spPr>
          <a:xfrm>
            <a:off x="6201720" y="3886200"/>
            <a:ext cx="4164480" cy="175212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22" name="PlaceHolder 4"/>
          <p:cNvSpPr>
            <a:spLocks noGrp="1"/>
          </p:cNvSpPr>
          <p:nvPr>
            <p:ph/>
          </p:nvPr>
        </p:nvSpPr>
        <p:spPr>
          <a:xfrm>
            <a:off x="1828800" y="4801680"/>
            <a:ext cx="41644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6" name="PlaceHolder 5"/>
          <p:cNvSpPr>
            <a:spLocks noGrp="1"/>
          </p:cNvSpPr>
          <p:nvPr>
            <p:ph type="sldNum" idx="1"/>
          </p:nvPr>
        </p:nvSpPr>
        <p:spPr/>
        <p:txBody>
          <a:bodyPr/>
          <a:p>
            <a:fld id="{C4D589E6-B044-4C40-B1DC-CA8A2872F44E}"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400" y="2130480"/>
            <a:ext cx="10362960" cy="1469520"/>
          </a:xfrm>
          <a:prstGeom prst="rect">
            <a:avLst/>
          </a:prstGeom>
          <a:noFill/>
          <a:ln w="0">
            <a:noFill/>
          </a:ln>
        </p:spPr>
        <p:txBody>
          <a:bodyPr lIns="0" rIns="0" tIns="0" bIns="0" anchor="ctr">
            <a:noAutofit/>
          </a:bodyPr>
          <a:p>
            <a:pPr indent="0">
              <a:buNone/>
            </a:pPr>
            <a:endParaRPr b="0" lang="es-CL" sz="1400" spc="-1" strike="noStrike">
              <a:solidFill>
                <a:srgbClr val="000000"/>
              </a:solidFill>
              <a:latin typeface="Arial"/>
            </a:endParaRPr>
          </a:p>
        </p:txBody>
      </p:sp>
      <p:sp>
        <p:nvSpPr>
          <p:cNvPr id="24" name="PlaceHolder 2"/>
          <p:cNvSpPr>
            <a:spLocks noGrp="1"/>
          </p:cNvSpPr>
          <p:nvPr>
            <p:ph/>
          </p:nvPr>
        </p:nvSpPr>
        <p:spPr>
          <a:xfrm>
            <a:off x="1828800" y="3886200"/>
            <a:ext cx="4164480" cy="175212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25" name="PlaceHolder 3"/>
          <p:cNvSpPr>
            <a:spLocks noGrp="1"/>
          </p:cNvSpPr>
          <p:nvPr>
            <p:ph/>
          </p:nvPr>
        </p:nvSpPr>
        <p:spPr>
          <a:xfrm>
            <a:off x="6201720" y="3886200"/>
            <a:ext cx="41644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26" name="PlaceHolder 4"/>
          <p:cNvSpPr>
            <a:spLocks noGrp="1"/>
          </p:cNvSpPr>
          <p:nvPr>
            <p:ph/>
          </p:nvPr>
        </p:nvSpPr>
        <p:spPr>
          <a:xfrm>
            <a:off x="6201720" y="4801680"/>
            <a:ext cx="41644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6" name="PlaceHolder 5"/>
          <p:cNvSpPr>
            <a:spLocks noGrp="1"/>
          </p:cNvSpPr>
          <p:nvPr>
            <p:ph type="sldNum" idx="1"/>
          </p:nvPr>
        </p:nvSpPr>
        <p:spPr/>
        <p:txBody>
          <a:bodyPr/>
          <a:p>
            <a:fld id="{BCF9C6AC-0F33-447A-962B-B05B80A247D0}"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914400" y="2130480"/>
            <a:ext cx="10362960" cy="1469520"/>
          </a:xfrm>
          <a:prstGeom prst="rect">
            <a:avLst/>
          </a:prstGeom>
          <a:noFill/>
          <a:ln w="0">
            <a:noFill/>
          </a:ln>
        </p:spPr>
        <p:txBody>
          <a:bodyPr lIns="0" rIns="0" tIns="0" bIns="0" anchor="ctr">
            <a:noAutofit/>
          </a:bodyPr>
          <a:p>
            <a:pPr indent="0">
              <a:buNone/>
            </a:pPr>
            <a:endParaRPr b="0" lang="es-CL" sz="1400" spc="-1" strike="noStrike">
              <a:solidFill>
                <a:srgbClr val="000000"/>
              </a:solidFill>
              <a:latin typeface="Arial"/>
            </a:endParaRPr>
          </a:p>
        </p:txBody>
      </p:sp>
      <p:sp>
        <p:nvSpPr>
          <p:cNvPr id="28" name="PlaceHolder 2"/>
          <p:cNvSpPr>
            <a:spLocks noGrp="1"/>
          </p:cNvSpPr>
          <p:nvPr>
            <p:ph/>
          </p:nvPr>
        </p:nvSpPr>
        <p:spPr>
          <a:xfrm>
            <a:off x="1828800" y="3886200"/>
            <a:ext cx="41644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29" name="PlaceHolder 3"/>
          <p:cNvSpPr>
            <a:spLocks noGrp="1"/>
          </p:cNvSpPr>
          <p:nvPr>
            <p:ph/>
          </p:nvPr>
        </p:nvSpPr>
        <p:spPr>
          <a:xfrm>
            <a:off x="6201720" y="3886200"/>
            <a:ext cx="416448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30" name="PlaceHolder 4"/>
          <p:cNvSpPr>
            <a:spLocks noGrp="1"/>
          </p:cNvSpPr>
          <p:nvPr>
            <p:ph/>
          </p:nvPr>
        </p:nvSpPr>
        <p:spPr>
          <a:xfrm>
            <a:off x="1828800" y="4801680"/>
            <a:ext cx="8534160" cy="835560"/>
          </a:xfrm>
          <a:prstGeom prst="rect">
            <a:avLst/>
          </a:prstGeom>
          <a:noFill/>
          <a:ln w="0">
            <a:noFill/>
          </a:ln>
        </p:spPr>
        <p:txBody>
          <a:bodyPr lIns="0" rIns="0" tIns="0" bIns="0" anchor="t">
            <a:normAutofit/>
          </a:bodyPr>
          <a:p>
            <a:pPr indent="0">
              <a:spcBef>
                <a:spcPts val="1417"/>
              </a:spcBef>
              <a:buNone/>
            </a:pPr>
            <a:endParaRPr b="0" lang="es-CL" sz="1400" spc="-1" strike="noStrike">
              <a:solidFill>
                <a:srgbClr val="000000"/>
              </a:solidFill>
              <a:latin typeface="Arial"/>
            </a:endParaRPr>
          </a:p>
        </p:txBody>
      </p:sp>
      <p:sp>
        <p:nvSpPr>
          <p:cNvPr id="6" name="PlaceHolder 5"/>
          <p:cNvSpPr>
            <a:spLocks noGrp="1"/>
          </p:cNvSpPr>
          <p:nvPr>
            <p:ph type="sldNum" idx="1"/>
          </p:nvPr>
        </p:nvSpPr>
        <p:spPr/>
        <p:txBody>
          <a:bodyPr/>
          <a:p>
            <a:fld id="{2D087A65-16C7-488B-9ADA-2185925D2227}"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image" Target="../media/image1.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Google Shape;6;p1" descr=""/>
          <p:cNvPicPr/>
          <p:nvPr/>
        </p:nvPicPr>
        <p:blipFill>
          <a:blip r:embed="rId2"/>
          <a:srcRect l="4449" t="0" r="4449" b="0"/>
          <a:stretch/>
        </p:blipFill>
        <p:spPr>
          <a:xfrm>
            <a:off x="10888920" y="181800"/>
            <a:ext cx="776880" cy="1478880"/>
          </a:xfrm>
          <a:prstGeom prst="rect">
            <a:avLst/>
          </a:prstGeom>
          <a:ln w="0">
            <a:noFill/>
          </a:ln>
        </p:spPr>
      </p:pic>
      <p:sp>
        <p:nvSpPr>
          <p:cNvPr id="1" name="Google Shape;7;p1" hidden="1"/>
          <p:cNvSpPr/>
          <p:nvPr/>
        </p:nvSpPr>
        <p:spPr>
          <a:xfrm>
            <a:off x="0" y="1682640"/>
            <a:ext cx="12191760" cy="3955680"/>
          </a:xfrm>
          <a:prstGeom prst="rect">
            <a:avLst/>
          </a:prstGeom>
          <a:solidFill>
            <a:srgbClr val="f2f2f2"/>
          </a:solidFill>
          <a:ln w="0">
            <a:noFill/>
          </a:ln>
        </p:spPr>
        <p:style>
          <a:lnRef idx="0"/>
          <a:fillRef idx="0"/>
          <a:effectRef idx="0"/>
          <a:fontRef idx="minor"/>
        </p:style>
        <p:txBody>
          <a:bodyPr lIns="45720" rIns="45720" anchor="ctr">
            <a:noAutofit/>
          </a:bodyPr>
          <a:p>
            <a:pPr algn="ctr">
              <a:lnSpc>
                <a:spcPct val="100000"/>
              </a:lnSpc>
              <a:tabLst>
                <a:tab algn="l" pos="0"/>
              </a:tabLst>
            </a:pPr>
            <a:endParaRPr b="0" lang="es-CL" sz="1800" spc="-1" strike="noStrike">
              <a:solidFill>
                <a:srgbClr val="000000"/>
              </a:solidFill>
              <a:latin typeface="Calibri"/>
              <a:ea typeface="Calibri"/>
            </a:endParaRPr>
          </a:p>
        </p:txBody>
      </p:sp>
      <p:sp>
        <p:nvSpPr>
          <p:cNvPr id="2" name="Google Shape;8;p1" hidden="1"/>
          <p:cNvSpPr/>
          <p:nvPr/>
        </p:nvSpPr>
        <p:spPr>
          <a:xfrm>
            <a:off x="466200" y="331200"/>
            <a:ext cx="7117200" cy="1488240"/>
          </a:xfrm>
          <a:prstGeom prst="rect">
            <a:avLst/>
          </a:prstGeom>
          <a:noFill/>
          <a:ln w="0">
            <a:noFill/>
          </a:ln>
        </p:spPr>
        <p:style>
          <a:lnRef idx="0"/>
          <a:fillRef idx="0"/>
          <a:effectRef idx="0"/>
          <a:fontRef idx="minor"/>
        </p:style>
        <p:txBody>
          <a:bodyPr lIns="45720" rIns="45720" anchor="t">
            <a:noAutofit/>
          </a:bodyPr>
          <a:p>
            <a:pPr>
              <a:lnSpc>
                <a:spcPct val="100000"/>
              </a:lnSpc>
              <a:tabLst>
                <a:tab algn="l" pos="0"/>
              </a:tabLst>
            </a:pPr>
            <a:r>
              <a:rPr b="0" lang="en-US" sz="3600" spc="-1" strike="noStrike">
                <a:solidFill>
                  <a:srgbClr val="235798"/>
                </a:solidFill>
                <a:latin typeface="Lato Black"/>
                <a:ea typeface="Lato Black"/>
              </a:rPr>
              <a:t>CERPO</a:t>
            </a:r>
            <a:endParaRPr b="0" lang="es-CL" sz="3600" spc="-1" strike="noStrike">
              <a:solidFill>
                <a:srgbClr val="000000"/>
              </a:solidFill>
              <a:latin typeface="Arial"/>
            </a:endParaRPr>
          </a:p>
          <a:p>
            <a:pPr>
              <a:lnSpc>
                <a:spcPct val="100000"/>
              </a:lnSpc>
              <a:tabLst>
                <a:tab algn="l" pos="0"/>
              </a:tabLst>
            </a:pPr>
            <a:r>
              <a:rPr b="0" lang="en-US" sz="1800" spc="-1" strike="noStrike">
                <a:solidFill>
                  <a:srgbClr val="000000"/>
                </a:solidFill>
                <a:latin typeface="Lato Black"/>
                <a:ea typeface="Lato Black"/>
              </a:rPr>
              <a:t>Centro de Referencia Perinatal Oriente</a:t>
            </a:r>
            <a:endParaRPr b="0" lang="es-CL" sz="1800" spc="-1" strike="noStrike">
              <a:solidFill>
                <a:srgbClr val="000000"/>
              </a:solidFill>
              <a:latin typeface="Arial"/>
            </a:endParaRPr>
          </a:p>
          <a:p>
            <a:pPr>
              <a:lnSpc>
                <a:spcPct val="100000"/>
              </a:lnSpc>
              <a:tabLst>
                <a:tab algn="l" pos="0"/>
              </a:tabLst>
            </a:pPr>
            <a:r>
              <a:rPr b="0" lang="en-US" sz="1800" spc="-1" strike="noStrike">
                <a:solidFill>
                  <a:srgbClr val="d9d9d9"/>
                </a:solidFill>
                <a:latin typeface="Lato Black"/>
                <a:ea typeface="Lato Black"/>
              </a:rPr>
              <a:t>Facultad de Medicina, Universidad de Chile</a:t>
            </a:r>
            <a:endParaRPr b="0" lang="es-CL" sz="1800" spc="-1" strike="noStrike">
              <a:solidFill>
                <a:srgbClr val="000000"/>
              </a:solidFill>
              <a:latin typeface="Arial"/>
            </a:endParaRPr>
          </a:p>
        </p:txBody>
      </p:sp>
      <p:pic>
        <p:nvPicPr>
          <p:cNvPr id="3" name="Google Shape;13;p2" descr=""/>
          <p:cNvPicPr/>
          <p:nvPr/>
        </p:nvPicPr>
        <p:blipFill>
          <a:blip r:embed="rId3"/>
          <a:srcRect l="0" t="3397" r="0" b="12696"/>
          <a:stretch/>
        </p:blipFill>
        <p:spPr>
          <a:xfrm>
            <a:off x="10872720" y="181800"/>
            <a:ext cx="809280" cy="1177560"/>
          </a:xfrm>
          <a:prstGeom prst="rect">
            <a:avLst/>
          </a:prstGeom>
          <a:ln w="0">
            <a:noFill/>
          </a:ln>
        </p:spPr>
      </p:pic>
      <p:sp>
        <p:nvSpPr>
          <p:cNvPr id="4" name="Google Shape;14;p2"/>
          <p:cNvSpPr/>
          <p:nvPr/>
        </p:nvSpPr>
        <p:spPr>
          <a:xfrm>
            <a:off x="0" y="1682640"/>
            <a:ext cx="12191760" cy="3955680"/>
          </a:xfrm>
          <a:prstGeom prst="rect">
            <a:avLst/>
          </a:prstGeom>
          <a:solidFill>
            <a:srgbClr val="f2f2f2"/>
          </a:solidFill>
          <a:ln w="0">
            <a:noFill/>
          </a:ln>
        </p:spPr>
        <p:style>
          <a:lnRef idx="0"/>
          <a:fillRef idx="0"/>
          <a:effectRef idx="0"/>
          <a:fontRef idx="minor"/>
        </p:style>
        <p:txBody>
          <a:bodyPr lIns="45720" rIns="45720" anchor="ctr">
            <a:noAutofit/>
          </a:bodyPr>
          <a:p>
            <a:pPr algn="ctr">
              <a:lnSpc>
                <a:spcPct val="100000"/>
              </a:lnSpc>
              <a:tabLst>
                <a:tab algn="l" pos="0"/>
              </a:tabLst>
            </a:pPr>
            <a:endParaRPr b="0" lang="es-CL" sz="1800" spc="-1" strike="noStrike">
              <a:solidFill>
                <a:srgbClr val="000000"/>
              </a:solidFill>
              <a:latin typeface="Calibri"/>
              <a:ea typeface="Calibri"/>
            </a:endParaRPr>
          </a:p>
        </p:txBody>
      </p:sp>
      <p:sp>
        <p:nvSpPr>
          <p:cNvPr id="5" name="Google Shape;15;p2"/>
          <p:cNvSpPr/>
          <p:nvPr/>
        </p:nvSpPr>
        <p:spPr>
          <a:xfrm>
            <a:off x="466200" y="331200"/>
            <a:ext cx="7117200" cy="1488240"/>
          </a:xfrm>
          <a:prstGeom prst="rect">
            <a:avLst/>
          </a:prstGeom>
          <a:noFill/>
          <a:ln w="0">
            <a:noFill/>
          </a:ln>
        </p:spPr>
        <p:style>
          <a:lnRef idx="0"/>
          <a:fillRef idx="0"/>
          <a:effectRef idx="0"/>
          <a:fontRef idx="minor"/>
        </p:style>
        <p:txBody>
          <a:bodyPr lIns="45720" rIns="45720" anchor="t">
            <a:noAutofit/>
          </a:bodyPr>
          <a:p>
            <a:pPr>
              <a:lnSpc>
                <a:spcPct val="100000"/>
              </a:lnSpc>
              <a:tabLst>
                <a:tab algn="l" pos="0"/>
              </a:tabLst>
            </a:pPr>
            <a:r>
              <a:rPr b="0" lang="en-US" sz="3600" spc="-1" strike="noStrike">
                <a:solidFill>
                  <a:srgbClr val="235798"/>
                </a:solidFill>
                <a:latin typeface="Lato Black"/>
                <a:ea typeface="Lato Black"/>
              </a:rPr>
              <a:t>CERPO</a:t>
            </a:r>
            <a:endParaRPr b="0" lang="es-CL" sz="3600" spc="-1" strike="noStrike">
              <a:solidFill>
                <a:srgbClr val="000000"/>
              </a:solidFill>
              <a:latin typeface="Arial"/>
            </a:endParaRPr>
          </a:p>
          <a:p>
            <a:pPr>
              <a:lnSpc>
                <a:spcPct val="100000"/>
              </a:lnSpc>
              <a:tabLst>
                <a:tab algn="l" pos="0"/>
              </a:tabLst>
            </a:pPr>
            <a:r>
              <a:rPr b="0" lang="en-US" sz="1800" spc="-1" strike="noStrike">
                <a:solidFill>
                  <a:srgbClr val="000000"/>
                </a:solidFill>
                <a:latin typeface="Lato Black"/>
                <a:ea typeface="Lato Black"/>
              </a:rPr>
              <a:t>Centro de Referencia Perinatal Oriente</a:t>
            </a:r>
            <a:endParaRPr b="0" lang="es-CL" sz="1800" spc="-1" strike="noStrike">
              <a:solidFill>
                <a:srgbClr val="000000"/>
              </a:solidFill>
              <a:latin typeface="Arial"/>
            </a:endParaRPr>
          </a:p>
          <a:p>
            <a:pPr>
              <a:lnSpc>
                <a:spcPct val="100000"/>
              </a:lnSpc>
              <a:tabLst>
                <a:tab algn="l" pos="0"/>
              </a:tabLst>
            </a:pPr>
            <a:r>
              <a:rPr b="0" lang="en-US" sz="1800" spc="-1" strike="noStrike">
                <a:solidFill>
                  <a:srgbClr val="d9d9d9"/>
                </a:solidFill>
                <a:latin typeface="Lato Black"/>
                <a:ea typeface="Lato Black"/>
              </a:rPr>
              <a:t>Facultad de Medicina, Universidad de Chile</a:t>
            </a:r>
            <a:endParaRPr b="0" lang="es-CL" sz="1800" spc="-1" strike="noStrike">
              <a:solidFill>
                <a:srgbClr val="000000"/>
              </a:solidFill>
              <a:latin typeface="Arial"/>
            </a:endParaRPr>
          </a:p>
        </p:txBody>
      </p:sp>
      <p:sp>
        <p:nvSpPr>
          <p:cNvPr id="6" name="PlaceHolder 1"/>
          <p:cNvSpPr>
            <a:spLocks noGrp="1"/>
          </p:cNvSpPr>
          <p:nvPr>
            <p:ph type="title"/>
          </p:nvPr>
        </p:nvSpPr>
        <p:spPr>
          <a:xfrm>
            <a:off x="914400" y="2130480"/>
            <a:ext cx="10362960" cy="1469520"/>
          </a:xfrm>
          <a:prstGeom prst="rect">
            <a:avLst/>
          </a:prstGeom>
          <a:noFill/>
          <a:ln w="0">
            <a:noFill/>
          </a:ln>
        </p:spPr>
        <p:txBody>
          <a:bodyPr lIns="45720" rIns="45720" anchor="ctr">
            <a:normAutofit/>
          </a:bodyPr>
          <a:p>
            <a:pPr indent="0">
              <a:buNone/>
            </a:pPr>
            <a:r>
              <a:rPr b="0" lang="es-CL" sz="4400" spc="-1" strike="noStrike">
                <a:solidFill>
                  <a:srgbClr val="000000"/>
                </a:solidFill>
                <a:latin typeface="Arial"/>
              </a:rPr>
              <a:t>Pulse para editar el formato del texto de título</a:t>
            </a:r>
            <a:endParaRPr b="0" lang="es-CL" sz="4400" spc="-1" strike="noStrike">
              <a:solidFill>
                <a:srgbClr val="000000"/>
              </a:solidFill>
              <a:latin typeface="Arial"/>
            </a:endParaRPr>
          </a:p>
        </p:txBody>
      </p:sp>
      <p:sp>
        <p:nvSpPr>
          <p:cNvPr id="7" name="PlaceHolder 2"/>
          <p:cNvSpPr>
            <a:spLocks noGrp="1"/>
          </p:cNvSpPr>
          <p:nvPr>
            <p:ph type="body"/>
          </p:nvPr>
        </p:nvSpPr>
        <p:spPr>
          <a:xfrm>
            <a:off x="1828800" y="3886200"/>
            <a:ext cx="8534160" cy="1752120"/>
          </a:xfrm>
          <a:prstGeom prst="rect">
            <a:avLst/>
          </a:prstGeom>
          <a:noFill/>
          <a:ln w="0">
            <a:noFill/>
          </a:ln>
        </p:spPr>
        <p:txBody>
          <a:bodyPr lIns="45720" rIns="45720" anchor="t">
            <a:normAutofit fontScale="43000"/>
          </a:bodyPr>
          <a:p>
            <a:pPr marL="185760" indent="-139320">
              <a:spcBef>
                <a:spcPts val="1417"/>
              </a:spcBef>
              <a:buClr>
                <a:srgbClr val="000000"/>
              </a:buClr>
              <a:buSzPct val="45000"/>
              <a:buFont typeface="Wingdings" charset="2"/>
              <a:buChar char=""/>
            </a:pPr>
            <a:r>
              <a:rPr b="0" lang="es-CL" sz="3200" spc="-1" strike="noStrike">
                <a:solidFill>
                  <a:srgbClr val="000000"/>
                </a:solidFill>
                <a:latin typeface="Arial"/>
              </a:rPr>
              <a:t>Pulse para editar el formato de texto del esquema</a:t>
            </a:r>
            <a:endParaRPr b="0" lang="es-CL" sz="3200" spc="-1" strike="noStrike">
              <a:solidFill>
                <a:srgbClr val="000000"/>
              </a:solidFill>
              <a:latin typeface="Arial"/>
            </a:endParaRPr>
          </a:p>
          <a:p>
            <a:pPr lvl="1" marL="371520" indent="-139320">
              <a:spcBef>
                <a:spcPts val="1134"/>
              </a:spcBef>
              <a:buClr>
                <a:srgbClr val="000000"/>
              </a:buClr>
              <a:buSzPct val="75000"/>
              <a:buFont typeface="Symbol" charset="2"/>
              <a:buChar char=""/>
            </a:pPr>
            <a:r>
              <a:rPr b="0" lang="es-CL" sz="3200" spc="-1" strike="noStrike">
                <a:solidFill>
                  <a:srgbClr val="000000"/>
                </a:solidFill>
                <a:latin typeface="Arial"/>
              </a:rPr>
              <a:t>Segundo nivel del esquema</a:t>
            </a:r>
            <a:endParaRPr b="0" lang="es-CL" sz="3200" spc="-1" strike="noStrike">
              <a:solidFill>
                <a:srgbClr val="000000"/>
              </a:solidFill>
              <a:latin typeface="Arial"/>
            </a:endParaRPr>
          </a:p>
          <a:p>
            <a:pPr lvl="2" marL="557280" indent="-123840">
              <a:spcBef>
                <a:spcPts val="850"/>
              </a:spcBef>
              <a:buClr>
                <a:srgbClr val="000000"/>
              </a:buClr>
              <a:buSzPct val="45000"/>
              <a:buFont typeface="Wingdings" charset="2"/>
              <a:buChar char=""/>
            </a:pPr>
            <a:r>
              <a:rPr b="0" lang="es-CL" sz="3200" spc="-1" strike="noStrike">
                <a:solidFill>
                  <a:srgbClr val="000000"/>
                </a:solidFill>
                <a:latin typeface="Arial"/>
              </a:rPr>
              <a:t>Tercer nivel del esquema</a:t>
            </a:r>
            <a:endParaRPr b="0" lang="es-CL" sz="3200" spc="-1" strike="noStrike">
              <a:solidFill>
                <a:srgbClr val="000000"/>
              </a:solidFill>
              <a:latin typeface="Arial"/>
            </a:endParaRPr>
          </a:p>
          <a:p>
            <a:pPr lvl="3" marL="743040" indent="-92880">
              <a:spcBef>
                <a:spcPts val="567"/>
              </a:spcBef>
              <a:buClr>
                <a:srgbClr val="000000"/>
              </a:buClr>
              <a:buSzPct val="75000"/>
              <a:buFont typeface="Symbol" charset="2"/>
              <a:buChar char=""/>
            </a:pPr>
            <a:r>
              <a:rPr b="0" lang="es-CL" sz="3200" spc="-1" strike="noStrike">
                <a:solidFill>
                  <a:srgbClr val="000000"/>
                </a:solidFill>
                <a:latin typeface="Arial"/>
              </a:rPr>
              <a:t>Cuarto nivel del esquema</a:t>
            </a:r>
            <a:endParaRPr b="0" lang="es-CL" sz="3200" spc="-1" strike="noStrike">
              <a:solidFill>
                <a:srgbClr val="000000"/>
              </a:solidFill>
              <a:latin typeface="Arial"/>
            </a:endParaRPr>
          </a:p>
          <a:p>
            <a:pPr lvl="4" marL="928800" indent="-92880">
              <a:spcBef>
                <a:spcPts val="283"/>
              </a:spcBef>
              <a:buClr>
                <a:srgbClr val="000000"/>
              </a:buClr>
              <a:buSzPct val="45000"/>
              <a:buFont typeface="Wingdings" charset="2"/>
              <a:buChar char=""/>
            </a:pPr>
            <a:r>
              <a:rPr b="0" lang="es-CL" sz="3200" spc="-1" strike="noStrike">
                <a:solidFill>
                  <a:srgbClr val="000000"/>
                </a:solidFill>
                <a:latin typeface="Arial"/>
              </a:rPr>
              <a:t>Quinto nivel del esquema</a:t>
            </a:r>
            <a:endParaRPr b="0" lang="es-CL" sz="3200" spc="-1" strike="noStrike">
              <a:solidFill>
                <a:srgbClr val="000000"/>
              </a:solidFill>
              <a:latin typeface="Arial"/>
            </a:endParaRPr>
          </a:p>
          <a:p>
            <a:pPr lvl="5" marL="1114560" indent="-92880">
              <a:spcBef>
                <a:spcPts val="283"/>
              </a:spcBef>
              <a:buClr>
                <a:srgbClr val="000000"/>
              </a:buClr>
              <a:buSzPct val="45000"/>
              <a:buFont typeface="Wingdings" charset="2"/>
              <a:buChar char=""/>
            </a:pPr>
            <a:r>
              <a:rPr b="0" lang="es-CL" sz="3200" spc="-1" strike="noStrike">
                <a:solidFill>
                  <a:srgbClr val="000000"/>
                </a:solidFill>
                <a:latin typeface="Arial"/>
              </a:rPr>
              <a:t>Sexto nivel del esquema</a:t>
            </a:r>
            <a:endParaRPr b="0" lang="es-CL" sz="3200" spc="-1" strike="noStrike">
              <a:solidFill>
                <a:srgbClr val="000000"/>
              </a:solidFill>
              <a:latin typeface="Arial"/>
            </a:endParaRPr>
          </a:p>
          <a:p>
            <a:pPr lvl="6" marL="1300320" indent="-92880">
              <a:spcBef>
                <a:spcPts val="283"/>
              </a:spcBef>
              <a:buClr>
                <a:srgbClr val="000000"/>
              </a:buClr>
              <a:buSzPct val="45000"/>
              <a:buFont typeface="Wingdings" charset="2"/>
              <a:buChar char=""/>
            </a:pPr>
            <a:r>
              <a:rPr b="0" lang="es-CL" sz="3200" spc="-1" strike="noStrike">
                <a:solidFill>
                  <a:srgbClr val="000000"/>
                </a:solidFill>
                <a:latin typeface="Arial"/>
              </a:rPr>
              <a:t>Séptimo nivel del esquema</a:t>
            </a:r>
            <a:endParaRPr b="0" lang="es-CL" sz="3200" spc="-1" strike="noStrike">
              <a:solidFill>
                <a:srgbClr val="000000"/>
              </a:solidFill>
              <a:latin typeface="Arial"/>
            </a:endParaRPr>
          </a:p>
        </p:txBody>
      </p:sp>
      <p:sp>
        <p:nvSpPr>
          <p:cNvPr id="8" name="Google Shape;18;p2"/>
          <p:cNvSpPr/>
          <p:nvPr/>
        </p:nvSpPr>
        <p:spPr>
          <a:xfrm>
            <a:off x="466200" y="331200"/>
            <a:ext cx="7117200" cy="1488240"/>
          </a:xfrm>
          <a:prstGeom prst="rect">
            <a:avLst/>
          </a:prstGeom>
          <a:noFill/>
          <a:ln w="0">
            <a:noFill/>
          </a:ln>
        </p:spPr>
        <p:style>
          <a:lnRef idx="0"/>
          <a:fillRef idx="0"/>
          <a:effectRef idx="0"/>
          <a:fontRef idx="minor"/>
        </p:style>
        <p:txBody>
          <a:bodyPr lIns="45720" rIns="45720" anchor="t">
            <a:noAutofit/>
          </a:bodyPr>
          <a:p>
            <a:pPr>
              <a:lnSpc>
                <a:spcPct val="100000"/>
              </a:lnSpc>
              <a:tabLst>
                <a:tab algn="l" pos="0"/>
              </a:tabLst>
            </a:pPr>
            <a:r>
              <a:rPr b="0" lang="en-US" sz="3600" spc="-1" strike="noStrike">
                <a:solidFill>
                  <a:srgbClr val="235798"/>
                </a:solidFill>
                <a:latin typeface="Lato Black"/>
                <a:ea typeface="Lato Black"/>
              </a:rPr>
              <a:t>CERPO</a:t>
            </a:r>
            <a:endParaRPr b="0" lang="es-CL" sz="3600" spc="-1" strike="noStrike">
              <a:solidFill>
                <a:srgbClr val="000000"/>
              </a:solidFill>
              <a:latin typeface="Arial"/>
            </a:endParaRPr>
          </a:p>
          <a:p>
            <a:pPr>
              <a:lnSpc>
                <a:spcPct val="100000"/>
              </a:lnSpc>
              <a:tabLst>
                <a:tab algn="l" pos="0"/>
              </a:tabLst>
            </a:pPr>
            <a:r>
              <a:rPr b="0" lang="en-US" sz="1800" spc="-1" strike="noStrike">
                <a:solidFill>
                  <a:srgbClr val="000000"/>
                </a:solidFill>
                <a:latin typeface="Lato Black"/>
                <a:ea typeface="Lato Black"/>
              </a:rPr>
              <a:t>Centro de Referencia Perinatal Oriente</a:t>
            </a:r>
            <a:endParaRPr b="0" lang="es-CL" sz="1800" spc="-1" strike="noStrike">
              <a:solidFill>
                <a:srgbClr val="000000"/>
              </a:solidFill>
              <a:latin typeface="Arial"/>
            </a:endParaRPr>
          </a:p>
          <a:p>
            <a:pPr>
              <a:lnSpc>
                <a:spcPct val="100000"/>
              </a:lnSpc>
              <a:tabLst>
                <a:tab algn="l" pos="0"/>
              </a:tabLst>
            </a:pPr>
            <a:r>
              <a:rPr b="0" lang="en-US" sz="1800" spc="-1" strike="noStrike">
                <a:solidFill>
                  <a:srgbClr val="d9d9d9"/>
                </a:solidFill>
                <a:latin typeface="Lato Black"/>
                <a:ea typeface="Lato Black"/>
              </a:rPr>
              <a:t>Facultad de Medicina, Universidad de Chile</a:t>
            </a:r>
            <a:endParaRPr b="0" lang="es-CL" sz="1800" spc="-1" strike="noStrike">
              <a:solidFill>
                <a:srgbClr val="000000"/>
              </a:solidFill>
              <a:latin typeface="Arial"/>
            </a:endParaRPr>
          </a:p>
        </p:txBody>
      </p:sp>
      <p:sp>
        <p:nvSpPr>
          <p:cNvPr id="9" name="PlaceHolder 3"/>
          <p:cNvSpPr>
            <a:spLocks noGrp="1"/>
          </p:cNvSpPr>
          <p:nvPr>
            <p:ph type="sldNum" idx="1"/>
          </p:nvPr>
        </p:nvSpPr>
        <p:spPr>
          <a:xfrm>
            <a:off x="11237400" y="4504320"/>
            <a:ext cx="344520" cy="4069080"/>
          </a:xfrm>
          <a:prstGeom prst="rect">
            <a:avLst/>
          </a:prstGeom>
          <a:noFill/>
          <a:ln w="0">
            <a:noFill/>
          </a:ln>
        </p:spPr>
        <p:txBody>
          <a:bodyPr lIns="45720" rIns="45720" anchor="ctr">
            <a:noAutofit/>
          </a:bodyPr>
          <a:lstStyle>
            <a:lvl1pPr indent="0" algn="r">
              <a:lnSpc>
                <a:spcPct val="100000"/>
              </a:lnSpc>
              <a:buNone/>
              <a:tabLst>
                <a:tab algn="l" pos="0"/>
              </a:tabLst>
              <a:defRPr b="0" lang="en-US" sz="1200" spc="-1" strike="noStrike">
                <a:solidFill>
                  <a:srgbClr val="888888"/>
                </a:solidFill>
                <a:latin typeface="Calibri"/>
                <a:ea typeface="Calibri"/>
              </a:defRPr>
            </a:lvl1pPr>
          </a:lstStyle>
          <a:p>
            <a:pPr indent="0" algn="r">
              <a:lnSpc>
                <a:spcPct val="100000"/>
              </a:lnSpc>
              <a:buNone/>
              <a:tabLst>
                <a:tab algn="l" pos="0"/>
              </a:tabLst>
            </a:pPr>
            <a:fld id="{2A7AEE53-DAF5-4F5E-A1AD-0ABF9CD2523D}" type="slidenum">
              <a:rPr b="0" lang="en-US" sz="1200" spc="-1" strike="noStrike">
                <a:solidFill>
                  <a:srgbClr val="888888"/>
                </a:solidFill>
                <a:latin typeface="Calibri"/>
                <a:ea typeface="Calibri"/>
              </a:rPr>
              <a:t>&lt;número&gt;</a:t>
            </a:fld>
            <a:endParaRPr b="0" lang="es-CL"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6" name="Google Shape;6;p1" descr=""/>
          <p:cNvPicPr/>
          <p:nvPr/>
        </p:nvPicPr>
        <p:blipFill>
          <a:blip r:embed="rId2"/>
          <a:srcRect l="4449" t="0" r="4449" b="0"/>
          <a:stretch/>
        </p:blipFill>
        <p:spPr>
          <a:xfrm>
            <a:off x="10888920" y="181800"/>
            <a:ext cx="776880" cy="1478880"/>
          </a:xfrm>
          <a:prstGeom prst="rect">
            <a:avLst/>
          </a:prstGeom>
          <a:ln w="0">
            <a:noFill/>
          </a:ln>
        </p:spPr>
      </p:pic>
      <p:sp>
        <p:nvSpPr>
          <p:cNvPr id="47" name="Google Shape;7;p1" hidden="1"/>
          <p:cNvSpPr/>
          <p:nvPr/>
        </p:nvSpPr>
        <p:spPr>
          <a:xfrm>
            <a:off x="0" y="1682640"/>
            <a:ext cx="12191760" cy="3955680"/>
          </a:xfrm>
          <a:prstGeom prst="rect">
            <a:avLst/>
          </a:prstGeom>
          <a:solidFill>
            <a:srgbClr val="f2f2f2"/>
          </a:solidFill>
          <a:ln w="0">
            <a:noFill/>
          </a:ln>
        </p:spPr>
        <p:style>
          <a:lnRef idx="0"/>
          <a:fillRef idx="0"/>
          <a:effectRef idx="0"/>
          <a:fontRef idx="minor"/>
        </p:style>
        <p:txBody>
          <a:bodyPr lIns="45720" rIns="45720" anchor="ctr">
            <a:noAutofit/>
          </a:bodyPr>
          <a:p>
            <a:pPr algn="ctr">
              <a:lnSpc>
                <a:spcPct val="100000"/>
              </a:lnSpc>
              <a:tabLst>
                <a:tab algn="l" pos="0"/>
              </a:tabLst>
            </a:pPr>
            <a:endParaRPr b="0" lang="es-CL" sz="1800" spc="-1" strike="noStrike">
              <a:solidFill>
                <a:srgbClr val="000000"/>
              </a:solidFill>
              <a:latin typeface="Calibri"/>
              <a:ea typeface="Calibri"/>
            </a:endParaRPr>
          </a:p>
        </p:txBody>
      </p:sp>
      <p:sp>
        <p:nvSpPr>
          <p:cNvPr id="48" name="Google Shape;8;p1" hidden="1"/>
          <p:cNvSpPr/>
          <p:nvPr/>
        </p:nvSpPr>
        <p:spPr>
          <a:xfrm>
            <a:off x="466200" y="331200"/>
            <a:ext cx="7117200" cy="1488240"/>
          </a:xfrm>
          <a:prstGeom prst="rect">
            <a:avLst/>
          </a:prstGeom>
          <a:noFill/>
          <a:ln w="0">
            <a:noFill/>
          </a:ln>
        </p:spPr>
        <p:style>
          <a:lnRef idx="0"/>
          <a:fillRef idx="0"/>
          <a:effectRef idx="0"/>
          <a:fontRef idx="minor"/>
        </p:style>
        <p:txBody>
          <a:bodyPr lIns="45720" rIns="45720" anchor="t">
            <a:noAutofit/>
          </a:bodyPr>
          <a:p>
            <a:pPr>
              <a:lnSpc>
                <a:spcPct val="100000"/>
              </a:lnSpc>
              <a:tabLst>
                <a:tab algn="l" pos="0"/>
              </a:tabLst>
            </a:pPr>
            <a:r>
              <a:rPr b="0" lang="en-US" sz="3600" spc="-1" strike="noStrike">
                <a:solidFill>
                  <a:srgbClr val="235798"/>
                </a:solidFill>
                <a:latin typeface="Lato Black"/>
                <a:ea typeface="Lato Black"/>
              </a:rPr>
              <a:t>CERPO</a:t>
            </a:r>
            <a:endParaRPr b="0" lang="es-CL" sz="3600" spc="-1" strike="noStrike">
              <a:solidFill>
                <a:srgbClr val="000000"/>
              </a:solidFill>
              <a:latin typeface="Arial"/>
            </a:endParaRPr>
          </a:p>
          <a:p>
            <a:pPr>
              <a:lnSpc>
                <a:spcPct val="100000"/>
              </a:lnSpc>
              <a:tabLst>
                <a:tab algn="l" pos="0"/>
              </a:tabLst>
            </a:pPr>
            <a:r>
              <a:rPr b="0" lang="en-US" sz="1800" spc="-1" strike="noStrike">
                <a:solidFill>
                  <a:srgbClr val="000000"/>
                </a:solidFill>
                <a:latin typeface="Lato Black"/>
                <a:ea typeface="Lato Black"/>
              </a:rPr>
              <a:t>Centro de Referencia Perinatal Oriente</a:t>
            </a:r>
            <a:endParaRPr b="0" lang="es-CL" sz="1800" spc="-1" strike="noStrike">
              <a:solidFill>
                <a:srgbClr val="000000"/>
              </a:solidFill>
              <a:latin typeface="Arial"/>
            </a:endParaRPr>
          </a:p>
          <a:p>
            <a:pPr>
              <a:lnSpc>
                <a:spcPct val="100000"/>
              </a:lnSpc>
              <a:tabLst>
                <a:tab algn="l" pos="0"/>
              </a:tabLst>
            </a:pPr>
            <a:r>
              <a:rPr b="0" lang="en-US" sz="1800" spc="-1" strike="noStrike">
                <a:solidFill>
                  <a:srgbClr val="d9d9d9"/>
                </a:solidFill>
                <a:latin typeface="Lato Black"/>
                <a:ea typeface="Lato Black"/>
              </a:rPr>
              <a:t>Facultad de Medicina, Universidad de Chile</a:t>
            </a:r>
            <a:endParaRPr b="0" lang="es-CL" sz="1800" spc="-1" strike="noStrike">
              <a:solidFill>
                <a:srgbClr val="000000"/>
              </a:solidFill>
              <a:latin typeface="Arial"/>
            </a:endParaRPr>
          </a:p>
        </p:txBody>
      </p:sp>
      <p:sp>
        <p:nvSpPr>
          <p:cNvPr id="49" name="Google Shape;21;p3"/>
          <p:cNvSpPr/>
          <p:nvPr/>
        </p:nvSpPr>
        <p:spPr>
          <a:xfrm>
            <a:off x="0" y="1682640"/>
            <a:ext cx="12191760" cy="3955680"/>
          </a:xfrm>
          <a:prstGeom prst="rect">
            <a:avLst/>
          </a:prstGeom>
          <a:solidFill>
            <a:srgbClr val="f2f2f2"/>
          </a:solidFill>
          <a:ln w="0">
            <a:noFill/>
          </a:ln>
        </p:spPr>
        <p:style>
          <a:lnRef idx="0"/>
          <a:fillRef idx="0"/>
          <a:effectRef idx="0"/>
          <a:fontRef idx="minor"/>
        </p:style>
        <p:txBody>
          <a:bodyPr lIns="45720" rIns="45720" anchor="ctr">
            <a:noAutofit/>
          </a:bodyPr>
          <a:p>
            <a:pPr algn="ctr">
              <a:lnSpc>
                <a:spcPct val="100000"/>
              </a:lnSpc>
              <a:tabLst>
                <a:tab algn="l" pos="0"/>
              </a:tabLst>
            </a:pPr>
            <a:endParaRPr b="0" lang="es-CL" sz="1800" spc="-1" strike="noStrike">
              <a:solidFill>
                <a:srgbClr val="000000"/>
              </a:solidFill>
              <a:latin typeface="Calibri"/>
              <a:ea typeface="Calibri"/>
            </a:endParaRPr>
          </a:p>
        </p:txBody>
      </p:sp>
      <p:sp>
        <p:nvSpPr>
          <p:cNvPr id="50" name="Google Shape;22;p3"/>
          <p:cNvSpPr/>
          <p:nvPr/>
        </p:nvSpPr>
        <p:spPr>
          <a:xfrm>
            <a:off x="0" y="1682640"/>
            <a:ext cx="12191760" cy="3955680"/>
          </a:xfrm>
          <a:prstGeom prst="rect">
            <a:avLst/>
          </a:prstGeom>
          <a:solidFill>
            <a:srgbClr val="f2f2f2"/>
          </a:solidFill>
          <a:ln w="0">
            <a:noFill/>
          </a:ln>
        </p:spPr>
        <p:style>
          <a:lnRef idx="0"/>
          <a:fillRef idx="0"/>
          <a:effectRef idx="0"/>
          <a:fontRef idx="minor"/>
        </p:style>
        <p:txBody>
          <a:bodyPr lIns="45720" rIns="45720" anchor="ctr">
            <a:noAutofit/>
          </a:bodyPr>
          <a:p>
            <a:pPr algn="ctr">
              <a:lnSpc>
                <a:spcPct val="100000"/>
              </a:lnSpc>
              <a:tabLst>
                <a:tab algn="l" pos="0"/>
              </a:tabLst>
            </a:pPr>
            <a:endParaRPr b="0" lang="es-CL" sz="1800" spc="-1" strike="noStrike">
              <a:solidFill>
                <a:srgbClr val="000000"/>
              </a:solidFill>
              <a:latin typeface="Calibri"/>
              <a:ea typeface="Calibri"/>
            </a:endParaRPr>
          </a:p>
        </p:txBody>
      </p:sp>
      <p:sp>
        <p:nvSpPr>
          <p:cNvPr id="51" name="PlaceHolder 1"/>
          <p:cNvSpPr>
            <a:spLocks noGrp="1"/>
          </p:cNvSpPr>
          <p:nvPr>
            <p:ph type="title"/>
          </p:nvPr>
        </p:nvSpPr>
        <p:spPr>
          <a:xfrm>
            <a:off x="609480" y="274680"/>
            <a:ext cx="10726200" cy="1142640"/>
          </a:xfrm>
          <a:prstGeom prst="rect">
            <a:avLst/>
          </a:prstGeom>
          <a:noFill/>
          <a:ln w="0">
            <a:noFill/>
          </a:ln>
        </p:spPr>
        <p:txBody>
          <a:bodyPr lIns="45720" rIns="45720" anchor="ctr">
            <a:normAutofit fontScale="88000"/>
          </a:bodyPr>
          <a:p>
            <a:pPr indent="0">
              <a:buNone/>
            </a:pPr>
            <a:r>
              <a:rPr b="0" lang="es-CL" sz="4400" spc="-1" strike="noStrike">
                <a:solidFill>
                  <a:srgbClr val="000000"/>
                </a:solidFill>
                <a:latin typeface="Arial"/>
              </a:rPr>
              <a:t>Pulse para editar el formato del texto de título</a:t>
            </a:r>
            <a:endParaRPr b="0" lang="es-CL" sz="4400" spc="-1" strike="noStrike">
              <a:solidFill>
                <a:srgbClr val="000000"/>
              </a:solidFill>
              <a:latin typeface="Arial"/>
            </a:endParaRPr>
          </a:p>
        </p:txBody>
      </p:sp>
      <p:pic>
        <p:nvPicPr>
          <p:cNvPr id="52" name="Google Shape;24;p3" descr=""/>
          <p:cNvPicPr/>
          <p:nvPr/>
        </p:nvPicPr>
        <p:blipFill>
          <a:blip r:embed="rId3"/>
          <a:srcRect l="0" t="3397" r="0" b="0"/>
          <a:stretch/>
        </p:blipFill>
        <p:spPr>
          <a:xfrm>
            <a:off x="10888920" y="181800"/>
            <a:ext cx="776880" cy="1301400"/>
          </a:xfrm>
          <a:prstGeom prst="rect">
            <a:avLst/>
          </a:prstGeom>
          <a:ln w="0">
            <a:noFill/>
          </a:ln>
        </p:spPr>
      </p:pic>
      <p:sp>
        <p:nvSpPr>
          <p:cNvPr id="53" name="PlaceHolder 2"/>
          <p:cNvSpPr>
            <a:spLocks noGrp="1"/>
          </p:cNvSpPr>
          <p:nvPr>
            <p:ph type="sldNum" idx="2"/>
          </p:nvPr>
        </p:nvSpPr>
        <p:spPr>
          <a:xfrm>
            <a:off x="11237400" y="4504320"/>
            <a:ext cx="344520" cy="4069080"/>
          </a:xfrm>
          <a:prstGeom prst="rect">
            <a:avLst/>
          </a:prstGeom>
          <a:noFill/>
          <a:ln w="0">
            <a:noFill/>
          </a:ln>
        </p:spPr>
        <p:txBody>
          <a:bodyPr lIns="45720" rIns="45720" anchor="ctr">
            <a:noAutofit/>
          </a:bodyPr>
          <a:lstStyle>
            <a:lvl1pPr indent="0" algn="r">
              <a:lnSpc>
                <a:spcPct val="100000"/>
              </a:lnSpc>
              <a:buNone/>
              <a:tabLst>
                <a:tab algn="l" pos="0"/>
              </a:tabLst>
              <a:defRPr b="0" lang="en-US" sz="1200" spc="-1" strike="noStrike">
                <a:solidFill>
                  <a:srgbClr val="888888"/>
                </a:solidFill>
                <a:latin typeface="Calibri"/>
                <a:ea typeface="Calibri"/>
              </a:defRPr>
            </a:lvl1pPr>
          </a:lstStyle>
          <a:p>
            <a:pPr indent="0" algn="r">
              <a:lnSpc>
                <a:spcPct val="100000"/>
              </a:lnSpc>
              <a:buNone/>
              <a:tabLst>
                <a:tab algn="l" pos="0"/>
              </a:tabLst>
            </a:pPr>
            <a:fld id="{967C8222-C386-4793-9A74-A343F8DA6446}" type="slidenum">
              <a:rPr b="0" lang="en-US" sz="1200" spc="-1" strike="noStrike">
                <a:solidFill>
                  <a:srgbClr val="888888"/>
                </a:solidFill>
                <a:latin typeface="Calibri"/>
                <a:ea typeface="Calibri"/>
              </a:rPr>
              <a:t>&lt;número&gt;</a:t>
            </a:fld>
            <a:endParaRPr b="0" lang="es-CL" sz="1200" spc="-1" strike="noStrike">
              <a:solidFill>
                <a:srgbClr val="000000"/>
              </a:solidFill>
              <a:latin typeface="Times New Roman"/>
            </a:endParaRPr>
          </a:p>
        </p:txBody>
      </p:sp>
      <p:sp>
        <p:nvSpPr>
          <p:cNvPr id="54"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CL" sz="1400" spc="-1" strike="noStrike">
                <a:solidFill>
                  <a:srgbClr val="000000"/>
                </a:solidFill>
                <a:latin typeface="Arial"/>
              </a:rPr>
              <a:t>Pulse para editar el formato de texto del esquema</a:t>
            </a:r>
            <a:endParaRPr b="0" lang="es-CL"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CL" sz="1400" spc="-1" strike="noStrike">
                <a:solidFill>
                  <a:srgbClr val="000000"/>
                </a:solidFill>
                <a:latin typeface="Arial"/>
              </a:rPr>
              <a:t>Segundo nivel del esquema</a:t>
            </a:r>
            <a:endParaRPr b="0" lang="es-CL"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CL" sz="1400" spc="-1" strike="noStrike">
                <a:solidFill>
                  <a:srgbClr val="000000"/>
                </a:solidFill>
                <a:latin typeface="Arial"/>
              </a:rPr>
              <a:t>Tercer nivel del esquema</a:t>
            </a:r>
            <a:endParaRPr b="0" lang="es-CL"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CL" sz="1400" spc="-1" strike="noStrike">
                <a:solidFill>
                  <a:srgbClr val="000000"/>
                </a:solidFill>
                <a:latin typeface="Arial"/>
              </a:rPr>
              <a:t>Cuarto nivel del esquema</a:t>
            </a:r>
            <a:endParaRPr b="0" lang="es-CL"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CL" sz="2000" spc="-1" strike="noStrike">
                <a:solidFill>
                  <a:srgbClr val="000000"/>
                </a:solidFill>
                <a:latin typeface="Arial"/>
              </a:rPr>
              <a:t>Quinto nivel del esquema</a:t>
            </a:r>
            <a:endParaRPr b="0" lang="es-CL"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CL" sz="2000" spc="-1" strike="noStrike">
                <a:solidFill>
                  <a:srgbClr val="000000"/>
                </a:solidFill>
                <a:latin typeface="Arial"/>
              </a:rPr>
              <a:t>Sexto nivel del esquema</a:t>
            </a:r>
            <a:endParaRPr b="0" lang="es-CL"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CL" sz="2000" spc="-1" strike="noStrike">
                <a:solidFill>
                  <a:srgbClr val="000000"/>
                </a:solidFill>
                <a:latin typeface="Arial"/>
              </a:rPr>
              <a:t>Séptimo nivel del esquema</a:t>
            </a:r>
            <a:endParaRPr b="0" lang="es-C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5.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5.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5.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5.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5.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5.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5.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5.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5.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5.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Google Shape;292;p42"/>
          <p:cNvSpPr/>
          <p:nvPr/>
        </p:nvSpPr>
        <p:spPr>
          <a:xfrm>
            <a:off x="2509200" y="4101480"/>
            <a:ext cx="7173360" cy="1462680"/>
          </a:xfrm>
          <a:prstGeom prst="rect">
            <a:avLst/>
          </a:prstGeom>
          <a:noFill/>
          <a:ln w="0">
            <a:noFill/>
          </a:ln>
        </p:spPr>
        <p:style>
          <a:lnRef idx="0"/>
          <a:fillRef idx="0"/>
          <a:effectRef idx="0"/>
          <a:fontRef idx="minor"/>
        </p:style>
        <p:txBody>
          <a:bodyPr anchor="t">
            <a:spAutoFit/>
          </a:bodyPr>
          <a:p>
            <a:pPr algn="ctr">
              <a:lnSpc>
                <a:spcPct val="100000"/>
              </a:lnSpc>
            </a:pPr>
            <a:r>
              <a:rPr b="1" lang="en-US" sz="1800" spc="-1" strike="noStrike">
                <a:solidFill>
                  <a:srgbClr val="000000"/>
                </a:solidFill>
                <a:latin typeface="Arial"/>
                <a:ea typeface="Arial"/>
              </a:rPr>
              <a:t>Dr. Jorge Mocarquer Tapia</a:t>
            </a:r>
            <a:endParaRPr b="0" lang="es-CL" sz="1800" spc="-1" strike="noStrike">
              <a:solidFill>
                <a:srgbClr val="000000"/>
              </a:solidFill>
              <a:latin typeface="Arial"/>
            </a:endParaRPr>
          </a:p>
          <a:p>
            <a:pPr algn="ctr">
              <a:lnSpc>
                <a:spcPct val="100000"/>
              </a:lnSpc>
              <a:tabLst>
                <a:tab algn="l" pos="0"/>
              </a:tabLst>
            </a:pPr>
            <a:endParaRPr b="0" lang="es-CL" sz="1800" spc="-1" strike="noStrike">
              <a:solidFill>
                <a:srgbClr val="000000"/>
              </a:solidFill>
              <a:latin typeface="Arial"/>
            </a:endParaRPr>
          </a:p>
          <a:p>
            <a:pPr algn="ctr">
              <a:lnSpc>
                <a:spcPct val="100000"/>
              </a:lnSpc>
              <a:tabLst>
                <a:tab algn="l" pos="0"/>
              </a:tabLst>
            </a:pPr>
            <a:r>
              <a:rPr b="0" lang="en-US" sz="1800" spc="-1" strike="noStrike">
                <a:solidFill>
                  <a:srgbClr val="000000"/>
                </a:solidFill>
                <a:latin typeface="Arial"/>
                <a:ea typeface="Arial"/>
              </a:rPr>
              <a:t>Programa de Especialización Medicina Materno Fetal</a:t>
            </a:r>
            <a:endParaRPr b="0" lang="es-CL" sz="1800" spc="-1" strike="noStrike">
              <a:solidFill>
                <a:srgbClr val="000000"/>
              </a:solidFill>
              <a:latin typeface="Arial"/>
            </a:endParaRPr>
          </a:p>
          <a:p>
            <a:pPr algn="ctr">
              <a:lnSpc>
                <a:spcPct val="100000"/>
              </a:lnSpc>
              <a:tabLst>
                <a:tab algn="l" pos="0"/>
              </a:tabLst>
            </a:pPr>
            <a:r>
              <a:rPr b="0" lang="en-US" sz="1800" spc="-1" strike="noStrike">
                <a:solidFill>
                  <a:srgbClr val="000000"/>
                </a:solidFill>
                <a:latin typeface="Arial"/>
                <a:ea typeface="Arial"/>
              </a:rPr>
              <a:t>Facultad de Medicina, Universidad de Chile</a:t>
            </a:r>
            <a:endParaRPr b="0" lang="es-CL" sz="1800" spc="-1" strike="noStrike">
              <a:solidFill>
                <a:srgbClr val="000000"/>
              </a:solidFill>
              <a:latin typeface="Arial"/>
            </a:endParaRPr>
          </a:p>
          <a:p>
            <a:pPr algn="ctr">
              <a:lnSpc>
                <a:spcPct val="100000"/>
              </a:lnSpc>
              <a:tabLst>
                <a:tab algn="l" pos="0"/>
              </a:tabLst>
            </a:pPr>
            <a:r>
              <a:rPr b="0" lang="en-US" sz="1800" spc="-1" strike="noStrike">
                <a:solidFill>
                  <a:srgbClr val="000000"/>
                </a:solidFill>
                <a:latin typeface="Arial"/>
                <a:ea typeface="Arial"/>
              </a:rPr>
              <a:t>Mayo 2023</a:t>
            </a:r>
            <a:endParaRPr b="0" lang="es-CL" sz="1800" spc="-1" strike="noStrike">
              <a:solidFill>
                <a:srgbClr val="000000"/>
              </a:solidFill>
              <a:latin typeface="Arial"/>
            </a:endParaRPr>
          </a:p>
        </p:txBody>
      </p:sp>
      <p:sp>
        <p:nvSpPr>
          <p:cNvPr id="98" name="Google Shape;293;p42"/>
          <p:cNvSpPr/>
          <p:nvPr/>
        </p:nvSpPr>
        <p:spPr>
          <a:xfrm>
            <a:off x="2120760" y="2505600"/>
            <a:ext cx="8129160" cy="1325520"/>
          </a:xfrm>
          <a:prstGeom prst="rect">
            <a:avLst/>
          </a:prstGeom>
          <a:noFill/>
          <a:ln w="0">
            <a:noFill/>
          </a:ln>
        </p:spPr>
        <p:style>
          <a:lnRef idx="0"/>
          <a:fillRef idx="0"/>
          <a:effectRef idx="0"/>
          <a:fontRef idx="minor"/>
        </p:style>
        <p:txBody>
          <a:bodyPr anchor="t">
            <a:spAutoFit/>
          </a:bodyPr>
          <a:p>
            <a:pPr algn="ctr">
              <a:lnSpc>
                <a:spcPct val="100000"/>
              </a:lnSpc>
            </a:pPr>
            <a:r>
              <a:rPr b="1" lang="en-US" sz="2700" spc="-1" strike="noStrike">
                <a:solidFill>
                  <a:srgbClr val="000000"/>
                </a:solidFill>
                <a:latin typeface="Arial"/>
                <a:ea typeface="Arial"/>
              </a:rPr>
              <a:t>ROL DEL ÁCIDO FÓLICO EN LA FISIOPATOLOGÍA DE LOS DEFECTOS DEL TUBO NEURAL</a:t>
            </a:r>
            <a:endParaRPr b="0" lang="es-CL" sz="27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Google Shape;309;p44"/>
          <p:cNvSpPr/>
          <p:nvPr/>
        </p:nvSpPr>
        <p:spPr>
          <a:xfrm>
            <a:off x="217080" y="357120"/>
            <a:ext cx="6681960" cy="45684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en-US" sz="2400" spc="-1" strike="noStrike">
                <a:solidFill>
                  <a:srgbClr val="000000"/>
                </a:solidFill>
                <a:latin typeface="Arial"/>
                <a:ea typeface="Arial"/>
              </a:rPr>
              <a:t>Asociación del ácido fólico con NTD</a:t>
            </a:r>
            <a:endParaRPr b="0" lang="es-CL" sz="2400" spc="-1" strike="noStrike">
              <a:solidFill>
                <a:srgbClr val="000000"/>
              </a:solidFill>
              <a:latin typeface="Arial"/>
            </a:endParaRPr>
          </a:p>
        </p:txBody>
      </p:sp>
      <p:sp>
        <p:nvSpPr>
          <p:cNvPr id="137" name="Google Shape;310;p44"/>
          <p:cNvSpPr/>
          <p:nvPr/>
        </p:nvSpPr>
        <p:spPr>
          <a:xfrm>
            <a:off x="7693920" y="5026680"/>
            <a:ext cx="3976200" cy="576720"/>
          </a:xfrm>
          <a:prstGeom prst="rect">
            <a:avLst/>
          </a:prstGeom>
          <a:noFill/>
          <a:ln w="0">
            <a:noFill/>
          </a:ln>
        </p:spPr>
        <p:style>
          <a:lnRef idx="0"/>
          <a:fillRef idx="0"/>
          <a:effectRef idx="0"/>
          <a:fontRef idx="minor"/>
        </p:style>
        <p:txBody>
          <a:bodyPr anchor="t">
            <a:noAutofit/>
          </a:bodyPr>
          <a:p>
            <a:pPr>
              <a:lnSpc>
                <a:spcPct val="107000"/>
              </a:lnSpc>
              <a:spcAft>
                <a:spcPts val="799"/>
              </a:spcAft>
            </a:pPr>
            <a:r>
              <a:rPr b="0" lang="es-CL" sz="1800" spc="-1" strike="noStrike">
                <a:solidFill>
                  <a:srgbClr val="212121"/>
                </a:solidFill>
                <a:latin typeface="Calibri Light"/>
                <a:ea typeface="Calibri"/>
              </a:rPr>
              <a:t>Kancherla V. Neural tube defects: a review of global prevalence, causes, and primary prevention [published online ahead of print, 2023 Mar 8]. </a:t>
            </a:r>
            <a:r>
              <a:rPr b="0" i="1" lang="es-CL" sz="1800" spc="-1" strike="noStrike">
                <a:solidFill>
                  <a:srgbClr val="212121"/>
                </a:solidFill>
                <a:latin typeface="Calibri Light"/>
                <a:ea typeface="Calibri"/>
              </a:rPr>
              <a:t>Childs Nerv Syst</a:t>
            </a:r>
            <a:r>
              <a:rPr b="0" lang="es-CL" sz="1800" spc="-1" strike="noStrike">
                <a:solidFill>
                  <a:srgbClr val="212121"/>
                </a:solidFill>
                <a:latin typeface="Calibri Light"/>
                <a:ea typeface="Calibri"/>
              </a:rPr>
              <a:t>. 2023;10.1007/s00381-023-05910-7</a:t>
            </a:r>
            <a:endParaRPr b="0" lang="es-CL" sz="1800" spc="-1" strike="noStrike">
              <a:solidFill>
                <a:srgbClr val="000000"/>
              </a:solidFill>
              <a:latin typeface="Arial"/>
            </a:endParaRPr>
          </a:p>
        </p:txBody>
      </p:sp>
      <p:sp>
        <p:nvSpPr>
          <p:cNvPr id="138" name="Google Shape;312;p44"/>
          <p:cNvSpPr/>
          <p:nvPr/>
        </p:nvSpPr>
        <p:spPr>
          <a:xfrm>
            <a:off x="631800" y="2009880"/>
            <a:ext cx="5327640" cy="1737000"/>
          </a:xfrm>
          <a:prstGeom prst="rect">
            <a:avLst/>
          </a:prstGeom>
          <a:solidFill>
            <a:schemeClr val="lt1"/>
          </a:solidFill>
          <a:ln w="25400">
            <a:solidFill>
              <a:srgbClr val="000000"/>
            </a:solidFill>
            <a:round/>
          </a:ln>
        </p:spPr>
        <p:style>
          <a:lnRef idx="0"/>
          <a:fillRef idx="0"/>
          <a:effectRef idx="0"/>
          <a:fontRef idx="minor"/>
        </p:style>
        <p:txBody>
          <a:bodyPr lIns="45720" rIns="45720" anchor="t">
            <a:spAutoFit/>
          </a:bodyPr>
          <a:p>
            <a:pPr marL="285840" indent="-285840">
              <a:lnSpc>
                <a:spcPct val="100000"/>
              </a:lnSpc>
              <a:buClr>
                <a:srgbClr val="000000"/>
              </a:buClr>
              <a:buFont typeface="Arial"/>
              <a:buChar char="•"/>
            </a:pPr>
            <a:r>
              <a:rPr b="0" lang="en-US" sz="1800" spc="-1" strike="noStrike">
                <a:solidFill>
                  <a:srgbClr val="000000"/>
                </a:solidFill>
                <a:latin typeface="Calibri"/>
                <a:ea typeface="Arial"/>
              </a:rPr>
              <a:t>Históricamente se han asociado hambrunas a NTDs</a:t>
            </a: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Un RCT en 1991 confirma que la suplementación disminuye el riesgo de recurrencia</a:t>
            </a:r>
            <a:endParaRPr b="0" lang="es-CL" sz="1800" spc="-1" strike="noStrike">
              <a:solidFill>
                <a:srgbClr val="000000"/>
              </a:solidFill>
              <a:latin typeface="Arial"/>
            </a:endParaRPr>
          </a:p>
          <a:p>
            <a:pPr>
              <a:lnSpc>
                <a:spcPct val="100000"/>
              </a:lnSpc>
            </a:pP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Niveles subóptimos pueden contribuir al Desarrollo de la enfermedad en individuos susceptibles.</a:t>
            </a:r>
            <a:endParaRPr b="0" lang="es-CL"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Google Shape;309;p44"/>
          <p:cNvSpPr/>
          <p:nvPr/>
        </p:nvSpPr>
        <p:spPr>
          <a:xfrm>
            <a:off x="217080" y="357120"/>
            <a:ext cx="6681960" cy="45684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en-US" sz="2400" spc="-1" strike="noStrike">
                <a:solidFill>
                  <a:srgbClr val="000000"/>
                </a:solidFill>
                <a:latin typeface="Arial"/>
                <a:ea typeface="Arial"/>
              </a:rPr>
              <a:t>Asociación del ácido fólico con NTD</a:t>
            </a:r>
            <a:endParaRPr b="0" lang="es-CL" sz="2400" spc="-1" strike="noStrike">
              <a:solidFill>
                <a:srgbClr val="000000"/>
              </a:solidFill>
              <a:latin typeface="Arial"/>
            </a:endParaRPr>
          </a:p>
        </p:txBody>
      </p:sp>
      <p:sp>
        <p:nvSpPr>
          <p:cNvPr id="140" name="Google Shape;310;p44"/>
          <p:cNvSpPr/>
          <p:nvPr/>
        </p:nvSpPr>
        <p:spPr>
          <a:xfrm>
            <a:off x="6290640" y="5736960"/>
            <a:ext cx="5574240" cy="576720"/>
          </a:xfrm>
          <a:prstGeom prst="rect">
            <a:avLst/>
          </a:prstGeom>
          <a:noFill/>
          <a:ln w="0">
            <a:noFill/>
          </a:ln>
        </p:spPr>
        <p:style>
          <a:lnRef idx="0"/>
          <a:fillRef idx="0"/>
          <a:effectRef idx="0"/>
          <a:fontRef idx="minor"/>
        </p:style>
        <p:txBody>
          <a:bodyPr anchor="t">
            <a:noAutofit/>
          </a:bodyPr>
          <a:p>
            <a:pPr>
              <a:lnSpc>
                <a:spcPct val="107000"/>
              </a:lnSpc>
              <a:spcAft>
                <a:spcPts val="799"/>
              </a:spcAft>
            </a:pPr>
            <a:r>
              <a:rPr b="0" lang="en-US" sz="1600" spc="-1" strike="noStrike">
                <a:solidFill>
                  <a:srgbClr val="212121"/>
                </a:solidFill>
                <a:latin typeface="Arial"/>
                <a:ea typeface="Arial"/>
              </a:rPr>
              <a:t>Greene, N. D., &amp; Copp, A. J. (2014). Neural tube defects. </a:t>
            </a:r>
            <a:r>
              <a:rPr b="0" i="1" lang="en-US" sz="1600" spc="-1" strike="noStrike">
                <a:solidFill>
                  <a:srgbClr val="212121"/>
                </a:solidFill>
                <a:latin typeface="Arial"/>
                <a:ea typeface="Arial"/>
              </a:rPr>
              <a:t>Annual review of neuroscience</a:t>
            </a:r>
            <a:r>
              <a:rPr b="0" lang="en-US" sz="1600" spc="-1" strike="noStrike">
                <a:solidFill>
                  <a:srgbClr val="212121"/>
                </a:solidFill>
                <a:latin typeface="Arial"/>
                <a:ea typeface="Arial"/>
              </a:rPr>
              <a:t>, </a:t>
            </a:r>
            <a:r>
              <a:rPr b="0" i="1" lang="en-US" sz="1600" spc="-1" strike="noStrike">
                <a:solidFill>
                  <a:srgbClr val="212121"/>
                </a:solidFill>
                <a:latin typeface="Arial"/>
                <a:ea typeface="Arial"/>
              </a:rPr>
              <a:t>37</a:t>
            </a:r>
            <a:r>
              <a:rPr b="0" lang="en-US" sz="1600" spc="-1" strike="noStrike">
                <a:solidFill>
                  <a:srgbClr val="212121"/>
                </a:solidFill>
                <a:latin typeface="Arial"/>
                <a:ea typeface="Arial"/>
              </a:rPr>
              <a:t>, 221–242. https://doi.org/10.1146/annurev-neuro-062012-170354</a:t>
            </a:r>
            <a:endParaRPr b="0" lang="es-CL" sz="1600" spc="-1" strike="noStrike">
              <a:solidFill>
                <a:srgbClr val="000000"/>
              </a:solidFill>
              <a:latin typeface="Arial"/>
            </a:endParaRPr>
          </a:p>
        </p:txBody>
      </p:sp>
      <p:sp>
        <p:nvSpPr>
          <p:cNvPr id="141" name="Google Shape;312;p44"/>
          <p:cNvSpPr/>
          <p:nvPr/>
        </p:nvSpPr>
        <p:spPr>
          <a:xfrm>
            <a:off x="631800" y="2009880"/>
            <a:ext cx="4117680" cy="2011320"/>
          </a:xfrm>
          <a:prstGeom prst="rect">
            <a:avLst/>
          </a:prstGeom>
          <a:solidFill>
            <a:schemeClr val="lt1"/>
          </a:solidFill>
          <a:ln w="25400">
            <a:solidFill>
              <a:srgbClr val="000000"/>
            </a:solidFill>
            <a:round/>
          </a:ln>
        </p:spPr>
        <p:style>
          <a:lnRef idx="0"/>
          <a:fillRef idx="0"/>
          <a:effectRef idx="0"/>
          <a:fontRef idx="minor"/>
        </p:style>
        <p:txBody>
          <a:bodyPr lIns="45720" rIns="45720" anchor="t">
            <a:spAutoFit/>
          </a:bodyPr>
          <a:p>
            <a:pPr marL="285840" indent="-285840">
              <a:lnSpc>
                <a:spcPct val="100000"/>
              </a:lnSpc>
              <a:buClr>
                <a:srgbClr val="000000"/>
              </a:buClr>
              <a:buFont typeface="Arial"/>
              <a:buChar char="•"/>
            </a:pPr>
            <a:r>
              <a:rPr b="0" lang="en-US" sz="1800" spc="-1" strike="noStrike">
                <a:solidFill>
                  <a:srgbClr val="000000"/>
                </a:solidFill>
                <a:latin typeface="Calibri"/>
                <a:ea typeface="Arial"/>
              </a:rPr>
              <a:t>En modelos de ratones con NTDs se ha identificado una anormal síntesis de purinas y metilación deficiente.</a:t>
            </a:r>
            <a:endParaRPr b="0" lang="es-CL" sz="1800" spc="-1" strike="noStrike">
              <a:solidFill>
                <a:srgbClr val="000000"/>
              </a:solidFill>
              <a:latin typeface="Arial"/>
            </a:endParaRPr>
          </a:p>
          <a:p>
            <a:pPr>
              <a:lnSpc>
                <a:spcPct val="100000"/>
              </a:lnSpc>
            </a:pP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Ratones con supresión de genes Shmt1 y Mthfr desarrollan NTDs en condiciones de deficiencia de folato</a:t>
            </a:r>
            <a:endParaRPr b="0" lang="es-CL" sz="1800" spc="-1" strike="noStrike">
              <a:solidFill>
                <a:srgbClr val="000000"/>
              </a:solidFill>
              <a:latin typeface="Arial"/>
            </a:endParaRPr>
          </a:p>
        </p:txBody>
      </p:sp>
      <p:pic>
        <p:nvPicPr>
          <p:cNvPr id="142" name="Imagen 2" descr=""/>
          <p:cNvPicPr/>
          <p:nvPr/>
        </p:nvPicPr>
        <p:blipFill>
          <a:blip r:embed="rId1"/>
          <a:stretch/>
        </p:blipFill>
        <p:spPr>
          <a:xfrm>
            <a:off x="6609600" y="1831320"/>
            <a:ext cx="4645800" cy="2892240"/>
          </a:xfrm>
          <a:prstGeom prst="rect">
            <a:avLst/>
          </a:prstGeom>
          <a:ln w="0">
            <a:noFill/>
          </a:ln>
        </p:spPr>
      </p:pic>
      <p:sp>
        <p:nvSpPr>
          <p:cNvPr id="143" name="Rectángulo 3"/>
          <p:cNvSpPr/>
          <p:nvPr/>
        </p:nvSpPr>
        <p:spPr>
          <a:xfrm>
            <a:off x="7509960" y="3217320"/>
            <a:ext cx="389160" cy="211320"/>
          </a:xfrm>
          <a:prstGeom prst="rect">
            <a:avLst/>
          </a:prstGeom>
          <a:no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s-CL" sz="1400" spc="-1" strike="noStrike">
              <a:solidFill>
                <a:schemeClr val="lt1"/>
              </a:solidFill>
              <a:latin typeface="Arial"/>
              <a:ea typeface="Arial"/>
            </a:endParaRPr>
          </a:p>
        </p:txBody>
      </p:sp>
      <p:sp>
        <p:nvSpPr>
          <p:cNvPr id="144" name="Rectángulo 4"/>
          <p:cNvSpPr/>
          <p:nvPr/>
        </p:nvSpPr>
        <p:spPr>
          <a:xfrm>
            <a:off x="6976440" y="3429000"/>
            <a:ext cx="490680" cy="211320"/>
          </a:xfrm>
          <a:prstGeom prst="rect">
            <a:avLst/>
          </a:prstGeom>
          <a:no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s-CL" sz="1400" spc="-1" strike="noStrike">
              <a:solidFill>
                <a:schemeClr val="lt1"/>
              </a:solidFill>
              <a:latin typeface="Arial"/>
              <a:ea typeface="Arial"/>
            </a:endParaRPr>
          </a:p>
        </p:txBody>
      </p:sp>
      <p:sp>
        <p:nvSpPr>
          <p:cNvPr id="145" name="Rectángulo 5"/>
          <p:cNvSpPr/>
          <p:nvPr/>
        </p:nvSpPr>
        <p:spPr>
          <a:xfrm>
            <a:off x="8220960" y="2446920"/>
            <a:ext cx="1464480" cy="211320"/>
          </a:xfrm>
          <a:prstGeom prst="rect">
            <a:avLst/>
          </a:prstGeom>
          <a:noFill/>
          <a:ln>
            <a:solidFill>
              <a:srgbClr val="c0504d">
                <a:lumMod val="75000"/>
              </a:srgbClr>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s-CL" sz="1400" spc="-1" strike="noStrike">
              <a:solidFill>
                <a:schemeClr val="lt1"/>
              </a:solidFill>
              <a:latin typeface="Arial"/>
              <a:ea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Google Shape;309;p44"/>
          <p:cNvSpPr/>
          <p:nvPr/>
        </p:nvSpPr>
        <p:spPr>
          <a:xfrm>
            <a:off x="217080" y="357120"/>
            <a:ext cx="6681960" cy="45684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en-US" sz="2400" spc="-1" strike="noStrike">
                <a:solidFill>
                  <a:srgbClr val="000000"/>
                </a:solidFill>
                <a:latin typeface="Arial"/>
                <a:ea typeface="Arial"/>
              </a:rPr>
              <a:t>Asociación del ácido fólico con NTD</a:t>
            </a:r>
            <a:endParaRPr b="0" lang="es-CL" sz="2400" spc="-1" strike="noStrike">
              <a:solidFill>
                <a:srgbClr val="000000"/>
              </a:solidFill>
              <a:latin typeface="Arial"/>
            </a:endParaRPr>
          </a:p>
        </p:txBody>
      </p:sp>
      <p:sp>
        <p:nvSpPr>
          <p:cNvPr id="147" name="Google Shape;310;p44"/>
          <p:cNvSpPr/>
          <p:nvPr/>
        </p:nvSpPr>
        <p:spPr>
          <a:xfrm>
            <a:off x="217080" y="5655600"/>
            <a:ext cx="5574240" cy="576720"/>
          </a:xfrm>
          <a:prstGeom prst="rect">
            <a:avLst/>
          </a:prstGeom>
          <a:noFill/>
          <a:ln w="0">
            <a:noFill/>
          </a:ln>
        </p:spPr>
        <p:style>
          <a:lnRef idx="0"/>
          <a:fillRef idx="0"/>
          <a:effectRef idx="0"/>
          <a:fontRef idx="minor"/>
        </p:style>
        <p:txBody>
          <a:bodyPr anchor="t">
            <a:noAutofit/>
          </a:bodyPr>
          <a:p>
            <a:pPr>
              <a:lnSpc>
                <a:spcPct val="107000"/>
              </a:lnSpc>
              <a:spcAft>
                <a:spcPts val="799"/>
              </a:spcAft>
            </a:pPr>
            <a:r>
              <a:rPr b="0" lang="en-US" sz="1600" spc="-1" strike="noStrike">
                <a:solidFill>
                  <a:srgbClr val="212121"/>
                </a:solidFill>
                <a:latin typeface="Arial"/>
                <a:ea typeface="Arial"/>
              </a:rPr>
              <a:t>Copp, A. J., &amp; Greene, N. D. (2010). Genetics and development of neural tube defects. </a:t>
            </a:r>
            <a:r>
              <a:rPr b="0" i="1" lang="en-US" sz="1600" spc="-1" strike="noStrike">
                <a:solidFill>
                  <a:srgbClr val="212121"/>
                </a:solidFill>
                <a:latin typeface="Arial"/>
                <a:ea typeface="Arial"/>
              </a:rPr>
              <a:t>The Journal of pathology</a:t>
            </a:r>
            <a:r>
              <a:rPr b="0" lang="en-US" sz="1600" spc="-1" strike="noStrike">
                <a:solidFill>
                  <a:srgbClr val="212121"/>
                </a:solidFill>
                <a:latin typeface="Arial"/>
                <a:ea typeface="Arial"/>
              </a:rPr>
              <a:t>, </a:t>
            </a:r>
            <a:r>
              <a:rPr b="0" i="1" lang="en-US" sz="1600" spc="-1" strike="noStrike">
                <a:solidFill>
                  <a:srgbClr val="212121"/>
                </a:solidFill>
                <a:latin typeface="Arial"/>
                <a:ea typeface="Arial"/>
              </a:rPr>
              <a:t>220</a:t>
            </a:r>
            <a:r>
              <a:rPr b="0" lang="en-US" sz="1600" spc="-1" strike="noStrike">
                <a:solidFill>
                  <a:srgbClr val="212121"/>
                </a:solidFill>
                <a:latin typeface="Arial"/>
                <a:ea typeface="Arial"/>
              </a:rPr>
              <a:t>(2), 217–230. https://doi.org/10.1002/path.2643</a:t>
            </a:r>
            <a:endParaRPr b="0" lang="es-CL" sz="1600" spc="-1" strike="noStrike">
              <a:solidFill>
                <a:srgbClr val="000000"/>
              </a:solidFill>
              <a:latin typeface="Arial"/>
            </a:endParaRPr>
          </a:p>
        </p:txBody>
      </p:sp>
      <p:sp>
        <p:nvSpPr>
          <p:cNvPr id="148" name="Google Shape;312;p44"/>
          <p:cNvSpPr/>
          <p:nvPr/>
        </p:nvSpPr>
        <p:spPr>
          <a:xfrm>
            <a:off x="631800" y="2009880"/>
            <a:ext cx="4117680" cy="2011320"/>
          </a:xfrm>
          <a:prstGeom prst="rect">
            <a:avLst/>
          </a:prstGeom>
          <a:solidFill>
            <a:schemeClr val="lt1"/>
          </a:solidFill>
          <a:ln w="25400">
            <a:solidFill>
              <a:srgbClr val="000000"/>
            </a:solidFill>
            <a:round/>
          </a:ln>
        </p:spPr>
        <p:style>
          <a:lnRef idx="0"/>
          <a:fillRef idx="0"/>
          <a:effectRef idx="0"/>
          <a:fontRef idx="minor"/>
        </p:style>
        <p:txBody>
          <a:bodyPr lIns="45720" rIns="45720" anchor="t">
            <a:spAutoFit/>
          </a:bodyPr>
          <a:p>
            <a:pPr marL="285840" indent="-285840">
              <a:lnSpc>
                <a:spcPct val="100000"/>
              </a:lnSpc>
              <a:buClr>
                <a:srgbClr val="000000"/>
              </a:buClr>
              <a:buFont typeface="Arial"/>
              <a:buChar char="•"/>
            </a:pPr>
            <a:r>
              <a:rPr b="0" lang="en-US" sz="1800" spc="-1" strike="noStrike">
                <a:solidFill>
                  <a:srgbClr val="000000"/>
                </a:solidFill>
                <a:latin typeface="Calibri"/>
                <a:ea typeface="Arial"/>
              </a:rPr>
              <a:t>El ácido fólico exógeno estimula una respuesta celular que permite al embrión en Desarrollo sobreponerse a los efectos adversos de ciertas alteraciones genéticas o ambientales, que de otra manera provocarían una NTD.</a:t>
            </a:r>
            <a:endParaRPr b="0" lang="es-CL" sz="1800" spc="-1" strike="noStrike">
              <a:solidFill>
                <a:srgbClr val="000000"/>
              </a:solidFill>
              <a:latin typeface="Arial"/>
            </a:endParaRPr>
          </a:p>
        </p:txBody>
      </p:sp>
      <p:sp>
        <p:nvSpPr>
          <p:cNvPr id="149" name="Rectángulo 1"/>
          <p:cNvSpPr/>
          <p:nvPr/>
        </p:nvSpPr>
        <p:spPr>
          <a:xfrm>
            <a:off x="4902840" y="2177640"/>
            <a:ext cx="1107360" cy="461160"/>
          </a:xfrm>
          <a:prstGeom prst="rect">
            <a:avLst/>
          </a:prstGeom>
          <a:solidFill>
            <a:srgbClr val="4f81bd"/>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s-CL" sz="1400" spc="-1" strike="noStrike">
                <a:solidFill>
                  <a:schemeClr val="lt1"/>
                </a:solidFill>
                <a:latin typeface="Arial"/>
                <a:ea typeface="Arial"/>
              </a:rPr>
              <a:t>Pirimidinas</a:t>
            </a:r>
            <a:endParaRPr b="0" lang="es-CL" sz="1400" spc="-1" strike="noStrike">
              <a:solidFill>
                <a:srgbClr val="000000"/>
              </a:solidFill>
              <a:latin typeface="Arial"/>
            </a:endParaRPr>
          </a:p>
        </p:txBody>
      </p:sp>
      <p:sp>
        <p:nvSpPr>
          <p:cNvPr id="150" name="Rectángulo 5"/>
          <p:cNvSpPr/>
          <p:nvPr/>
        </p:nvSpPr>
        <p:spPr>
          <a:xfrm>
            <a:off x="4902840" y="2799720"/>
            <a:ext cx="1107360" cy="461160"/>
          </a:xfrm>
          <a:prstGeom prst="rect">
            <a:avLst/>
          </a:prstGeom>
          <a:solidFill>
            <a:srgbClr val="4f81bd"/>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s-CL" sz="1400" spc="-1" strike="noStrike">
                <a:solidFill>
                  <a:schemeClr val="lt1"/>
                </a:solidFill>
                <a:latin typeface="Arial"/>
                <a:ea typeface="Arial"/>
              </a:rPr>
              <a:t>Purinas</a:t>
            </a:r>
            <a:endParaRPr b="0" lang="es-CL" sz="1400" spc="-1" strike="noStrike">
              <a:solidFill>
                <a:srgbClr val="000000"/>
              </a:solidFill>
              <a:latin typeface="Arial"/>
            </a:endParaRPr>
          </a:p>
        </p:txBody>
      </p:sp>
      <p:sp>
        <p:nvSpPr>
          <p:cNvPr id="151" name="Rectángulo 6"/>
          <p:cNvSpPr/>
          <p:nvPr/>
        </p:nvSpPr>
        <p:spPr>
          <a:xfrm>
            <a:off x="4902840" y="3470760"/>
            <a:ext cx="1929600" cy="461160"/>
          </a:xfrm>
          <a:prstGeom prst="rect">
            <a:avLst/>
          </a:prstGeom>
          <a:solidFill>
            <a:srgbClr val="4f81bd"/>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s-CL" sz="1400" spc="-1" strike="noStrike">
                <a:solidFill>
                  <a:schemeClr val="lt1"/>
                </a:solidFill>
                <a:latin typeface="Arial"/>
                <a:ea typeface="Arial"/>
              </a:rPr>
              <a:t>S-adenosylmetionina</a:t>
            </a:r>
            <a:endParaRPr b="0" lang="es-CL" sz="1400" spc="-1" strike="noStrike">
              <a:solidFill>
                <a:srgbClr val="000000"/>
              </a:solidFill>
              <a:latin typeface="Arial"/>
            </a:endParaRPr>
          </a:p>
        </p:txBody>
      </p:sp>
      <p:sp>
        <p:nvSpPr>
          <p:cNvPr id="152" name="Rectángulo: esquinas redondeadas 7"/>
          <p:cNvSpPr/>
          <p:nvPr/>
        </p:nvSpPr>
        <p:spPr>
          <a:xfrm>
            <a:off x="7193880" y="2227320"/>
            <a:ext cx="2498040" cy="1596600"/>
          </a:xfrm>
          <a:prstGeom prst="roundRect">
            <a:avLst>
              <a:gd name="adj" fmla="val 16667"/>
            </a:avLst>
          </a:prstGeom>
          <a:solidFill>
            <a:srgbClr val="4f81bd"/>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marL="285840" indent="-285840" algn="ctr">
              <a:lnSpc>
                <a:spcPct val="100000"/>
              </a:lnSpc>
              <a:buClr>
                <a:srgbClr val="000000"/>
              </a:buClr>
              <a:buFont typeface="Arial"/>
              <a:buChar char="•"/>
            </a:pPr>
            <a:r>
              <a:rPr b="0" lang="es-CL" sz="1400" spc="-1" strike="noStrike">
                <a:solidFill>
                  <a:schemeClr val="lt1"/>
                </a:solidFill>
                <a:latin typeface="Arial"/>
                <a:ea typeface="Arial"/>
              </a:rPr>
              <a:t>DNA síntesis</a:t>
            </a:r>
            <a:endParaRPr b="0" lang="es-CL" sz="1400" spc="-1" strike="noStrike">
              <a:solidFill>
                <a:srgbClr val="000000"/>
              </a:solidFill>
              <a:latin typeface="Arial"/>
            </a:endParaRPr>
          </a:p>
          <a:p>
            <a:pPr marL="285840" indent="-285840" algn="ctr">
              <a:lnSpc>
                <a:spcPct val="100000"/>
              </a:lnSpc>
              <a:buClr>
                <a:srgbClr val="000000"/>
              </a:buClr>
              <a:buFont typeface="Arial"/>
              <a:buChar char="•"/>
            </a:pPr>
            <a:r>
              <a:rPr b="0" lang="es-CL" sz="1400" spc="-1" strike="noStrike">
                <a:solidFill>
                  <a:schemeClr val="lt1"/>
                </a:solidFill>
                <a:latin typeface="Arial"/>
                <a:ea typeface="Arial"/>
              </a:rPr>
              <a:t>Metilación de DNA, RNA y proteínas</a:t>
            </a:r>
            <a:endParaRPr b="0" lang="es-CL" sz="1400" spc="-1" strike="noStrike">
              <a:solidFill>
                <a:srgbClr val="000000"/>
              </a:solidFill>
              <a:latin typeface="Arial"/>
            </a:endParaRPr>
          </a:p>
        </p:txBody>
      </p:sp>
      <p:sp>
        <p:nvSpPr>
          <p:cNvPr id="153" name="Elipse 8"/>
          <p:cNvSpPr/>
          <p:nvPr/>
        </p:nvSpPr>
        <p:spPr>
          <a:xfrm>
            <a:off x="10058400" y="2639520"/>
            <a:ext cx="1710000" cy="830880"/>
          </a:xfrm>
          <a:prstGeom prst="ellipse">
            <a:avLst/>
          </a:prstGeom>
          <a:solidFill>
            <a:srgbClr val="4f81bd"/>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s-CL" sz="1400" spc="-1" strike="noStrike">
                <a:solidFill>
                  <a:schemeClr val="lt1"/>
                </a:solidFill>
                <a:latin typeface="Arial"/>
                <a:ea typeface="Arial"/>
              </a:rPr>
              <a:t>Proliferación celular</a:t>
            </a:r>
            <a:endParaRPr b="0" lang="es-CL" sz="1400" spc="-1" strike="noStrike">
              <a:solidFill>
                <a:srgbClr val="000000"/>
              </a:solidFill>
              <a:latin typeface="Arial"/>
            </a:endParaRPr>
          </a:p>
        </p:txBody>
      </p:sp>
      <p:pic>
        <p:nvPicPr>
          <p:cNvPr id="154" name="Imagen 10" descr=""/>
          <p:cNvPicPr/>
          <p:nvPr/>
        </p:nvPicPr>
        <p:blipFill>
          <a:blip r:embed="rId1"/>
          <a:stretch/>
        </p:blipFill>
        <p:spPr>
          <a:xfrm>
            <a:off x="5791680" y="4417200"/>
            <a:ext cx="5524200" cy="218088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Google Shape;309;p44"/>
          <p:cNvSpPr/>
          <p:nvPr/>
        </p:nvSpPr>
        <p:spPr>
          <a:xfrm>
            <a:off x="217080" y="357120"/>
            <a:ext cx="6681960" cy="82260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en-US" sz="2400" spc="-1" strike="noStrike">
                <a:solidFill>
                  <a:srgbClr val="000000"/>
                </a:solidFill>
                <a:latin typeface="Arial"/>
                <a:ea typeface="Arial"/>
              </a:rPr>
              <a:t>Evidencia de la eficacia en la suplementación</a:t>
            </a:r>
            <a:endParaRPr b="0" lang="es-CL" sz="2400" spc="-1" strike="noStrike">
              <a:solidFill>
                <a:srgbClr val="000000"/>
              </a:solidFill>
              <a:latin typeface="Arial"/>
            </a:endParaRPr>
          </a:p>
        </p:txBody>
      </p:sp>
      <p:sp>
        <p:nvSpPr>
          <p:cNvPr id="156" name="Google Shape;310;p44"/>
          <p:cNvSpPr/>
          <p:nvPr/>
        </p:nvSpPr>
        <p:spPr>
          <a:xfrm>
            <a:off x="73080" y="5758560"/>
            <a:ext cx="5574240" cy="576720"/>
          </a:xfrm>
          <a:prstGeom prst="rect">
            <a:avLst/>
          </a:prstGeom>
          <a:noFill/>
          <a:ln w="0">
            <a:noFill/>
          </a:ln>
        </p:spPr>
        <p:style>
          <a:lnRef idx="0"/>
          <a:fillRef idx="0"/>
          <a:effectRef idx="0"/>
          <a:fontRef idx="minor"/>
        </p:style>
        <p:txBody>
          <a:bodyPr anchor="t">
            <a:noAutofit/>
          </a:bodyPr>
          <a:p>
            <a:pPr>
              <a:lnSpc>
                <a:spcPct val="107000"/>
              </a:lnSpc>
              <a:spcAft>
                <a:spcPts val="799"/>
              </a:spcAft>
            </a:pPr>
            <a:r>
              <a:rPr b="0" lang="es-CL" sz="1200" spc="-1" strike="noStrike">
                <a:solidFill>
                  <a:srgbClr val="212121"/>
                </a:solidFill>
                <a:latin typeface="Arial"/>
                <a:ea typeface="Arial"/>
              </a:rPr>
              <a:t>De-Regil LM, Peña-Rosas JP, Fernández-Gaxiola AC, Rayco-Solon P. Effects and safety of periconceptional oral folate supplementation for preventing birth defects. </a:t>
            </a:r>
            <a:r>
              <a:rPr b="0" i="1" lang="es-CL" sz="1200" spc="-1" strike="noStrike">
                <a:solidFill>
                  <a:srgbClr val="212121"/>
                </a:solidFill>
                <a:latin typeface="Arial"/>
                <a:ea typeface="Arial"/>
              </a:rPr>
              <a:t>Cochrane Database Syst Rev</a:t>
            </a:r>
            <a:r>
              <a:rPr b="0" lang="es-CL" sz="1200" spc="-1" strike="noStrike">
                <a:solidFill>
                  <a:srgbClr val="212121"/>
                </a:solidFill>
                <a:latin typeface="Arial"/>
                <a:ea typeface="Arial"/>
              </a:rPr>
              <a:t>. 2015;2015(12):CD007950. Published 2015 Dec 14.</a:t>
            </a:r>
            <a:endParaRPr b="0" lang="es-CL" sz="1200" spc="-1" strike="noStrike">
              <a:solidFill>
                <a:srgbClr val="000000"/>
              </a:solidFill>
              <a:latin typeface="Arial"/>
            </a:endParaRPr>
          </a:p>
        </p:txBody>
      </p:sp>
      <p:sp>
        <p:nvSpPr>
          <p:cNvPr id="157" name="Google Shape;312;p44"/>
          <p:cNvSpPr/>
          <p:nvPr/>
        </p:nvSpPr>
        <p:spPr>
          <a:xfrm>
            <a:off x="631800" y="2009880"/>
            <a:ext cx="4117680" cy="914040"/>
          </a:xfrm>
          <a:prstGeom prst="rect">
            <a:avLst/>
          </a:prstGeom>
          <a:solidFill>
            <a:schemeClr val="lt1"/>
          </a:solidFill>
          <a:ln w="25400">
            <a:solidFill>
              <a:srgbClr val="000000"/>
            </a:solidFill>
            <a:round/>
          </a:ln>
        </p:spPr>
        <p:style>
          <a:lnRef idx="0"/>
          <a:fillRef idx="0"/>
          <a:effectRef idx="0"/>
          <a:fontRef idx="minor"/>
        </p:style>
        <p:txBody>
          <a:bodyPr lIns="45720" rIns="45720" anchor="t">
            <a:spAutoFit/>
          </a:bodyPr>
          <a:p>
            <a:pPr marL="285840" indent="-285840">
              <a:lnSpc>
                <a:spcPct val="100000"/>
              </a:lnSpc>
              <a:buClr>
                <a:srgbClr val="000000"/>
              </a:buClr>
              <a:buFont typeface="Arial"/>
              <a:buChar char="•"/>
            </a:pPr>
            <a:r>
              <a:rPr b="0" lang="en-US" sz="1800" spc="-1" strike="noStrike">
                <a:solidFill>
                  <a:srgbClr val="000000"/>
                </a:solidFill>
                <a:latin typeface="Calibri"/>
                <a:ea typeface="Arial"/>
              </a:rPr>
              <a:t>Cualquier suplementación de folato V/S no intervención reduce en 69% la ocurrencia de una NTD</a:t>
            </a:r>
            <a:endParaRPr b="0" lang="es-CL" sz="1800" spc="-1" strike="noStrike">
              <a:solidFill>
                <a:srgbClr val="000000"/>
              </a:solidFill>
              <a:latin typeface="Arial"/>
            </a:endParaRPr>
          </a:p>
        </p:txBody>
      </p:sp>
      <p:pic>
        <p:nvPicPr>
          <p:cNvPr id="158" name="Imagen 3" descr=""/>
          <p:cNvPicPr/>
          <p:nvPr/>
        </p:nvPicPr>
        <p:blipFill>
          <a:blip r:embed="rId1"/>
          <a:stretch/>
        </p:blipFill>
        <p:spPr>
          <a:xfrm>
            <a:off x="5104800" y="1704600"/>
            <a:ext cx="6706080" cy="240012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Google Shape;309;p44"/>
          <p:cNvSpPr/>
          <p:nvPr/>
        </p:nvSpPr>
        <p:spPr>
          <a:xfrm>
            <a:off x="217080" y="357120"/>
            <a:ext cx="6681960" cy="45684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en-US" sz="2400" spc="-1" strike="noStrike">
                <a:solidFill>
                  <a:srgbClr val="000000"/>
                </a:solidFill>
                <a:latin typeface="Arial"/>
                <a:ea typeface="Arial"/>
              </a:rPr>
              <a:t>Estrategias de prevención</a:t>
            </a:r>
            <a:endParaRPr b="0" lang="es-CL" sz="2400" spc="-1" strike="noStrike">
              <a:solidFill>
                <a:srgbClr val="000000"/>
              </a:solidFill>
              <a:latin typeface="Arial"/>
            </a:endParaRPr>
          </a:p>
        </p:txBody>
      </p:sp>
      <p:sp>
        <p:nvSpPr>
          <p:cNvPr id="160" name="Google Shape;310;p44"/>
          <p:cNvSpPr/>
          <p:nvPr/>
        </p:nvSpPr>
        <p:spPr>
          <a:xfrm>
            <a:off x="73080" y="5758560"/>
            <a:ext cx="5574240" cy="576720"/>
          </a:xfrm>
          <a:prstGeom prst="rect">
            <a:avLst/>
          </a:prstGeom>
          <a:noFill/>
          <a:ln w="0">
            <a:noFill/>
          </a:ln>
        </p:spPr>
        <p:style>
          <a:lnRef idx="0"/>
          <a:fillRef idx="0"/>
          <a:effectRef idx="0"/>
          <a:fontRef idx="minor"/>
        </p:style>
        <p:txBody>
          <a:bodyPr anchor="t">
            <a:noAutofit/>
          </a:bodyPr>
          <a:p>
            <a:pPr>
              <a:lnSpc>
                <a:spcPct val="107000"/>
              </a:lnSpc>
              <a:spcAft>
                <a:spcPts val="799"/>
              </a:spcAft>
            </a:pPr>
            <a:r>
              <a:rPr b="0" lang="es-CL" sz="1200" spc="-1" strike="noStrike">
                <a:solidFill>
                  <a:srgbClr val="212121"/>
                </a:solidFill>
                <a:latin typeface="Arial"/>
                <a:ea typeface="Arial"/>
              </a:rPr>
              <a:t>De-Regil LM, Peña-Rosas JP, Fernández-Gaxiola AC, Rayco-Solon P. Effects and safety of periconceptional oral folate supplementation for preventing birth defects. </a:t>
            </a:r>
            <a:r>
              <a:rPr b="0" i="1" lang="es-CL" sz="1200" spc="-1" strike="noStrike">
                <a:solidFill>
                  <a:srgbClr val="212121"/>
                </a:solidFill>
                <a:latin typeface="Arial"/>
                <a:ea typeface="Arial"/>
              </a:rPr>
              <a:t>Cochrane Database Syst Rev</a:t>
            </a:r>
            <a:r>
              <a:rPr b="0" lang="es-CL" sz="1200" spc="-1" strike="noStrike">
                <a:solidFill>
                  <a:srgbClr val="212121"/>
                </a:solidFill>
                <a:latin typeface="Arial"/>
                <a:ea typeface="Arial"/>
              </a:rPr>
              <a:t>. 2015;2015(12):CD007950. Published 2015 Dec 14.</a:t>
            </a:r>
            <a:endParaRPr b="0" lang="es-CL" sz="1200" spc="-1" strike="noStrike">
              <a:solidFill>
                <a:srgbClr val="000000"/>
              </a:solidFill>
              <a:latin typeface="Arial"/>
            </a:endParaRPr>
          </a:p>
        </p:txBody>
      </p:sp>
      <p:sp>
        <p:nvSpPr>
          <p:cNvPr id="161" name="Google Shape;312;p44"/>
          <p:cNvSpPr/>
          <p:nvPr/>
        </p:nvSpPr>
        <p:spPr>
          <a:xfrm>
            <a:off x="631800" y="2009880"/>
            <a:ext cx="4117680" cy="3108600"/>
          </a:xfrm>
          <a:prstGeom prst="rect">
            <a:avLst/>
          </a:prstGeom>
          <a:solidFill>
            <a:schemeClr val="lt1"/>
          </a:solidFill>
          <a:ln w="25400">
            <a:solidFill>
              <a:srgbClr val="000000"/>
            </a:solidFill>
            <a:round/>
          </a:ln>
        </p:spPr>
        <p:style>
          <a:lnRef idx="0"/>
          <a:fillRef idx="0"/>
          <a:effectRef idx="0"/>
          <a:fontRef idx="minor"/>
        </p:style>
        <p:txBody>
          <a:bodyPr lIns="45720" rIns="45720" anchor="t">
            <a:spAutoFit/>
          </a:bodyPr>
          <a:p>
            <a:pPr marL="285840" indent="-285840">
              <a:lnSpc>
                <a:spcPct val="100000"/>
              </a:lnSpc>
              <a:buClr>
                <a:srgbClr val="000000"/>
              </a:buClr>
              <a:buFont typeface="Arial"/>
              <a:buChar char="•"/>
            </a:pPr>
            <a:r>
              <a:rPr b="0" lang="en-US" sz="1800" spc="-1" strike="noStrike">
                <a:solidFill>
                  <a:srgbClr val="000000"/>
                </a:solidFill>
                <a:latin typeface="Calibri"/>
                <a:ea typeface="Arial"/>
              </a:rPr>
              <a:t>FDA</a:t>
            </a: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Solicita fortificación de la comida en 1998 para la prevención de NTDs</a:t>
            </a: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140ug a 100g de Ac. Fólico en cereals</a:t>
            </a:r>
            <a:endParaRPr b="0" lang="es-CL" sz="1800" spc="-1" strike="noStrike">
              <a:solidFill>
                <a:srgbClr val="000000"/>
              </a:solidFill>
              <a:latin typeface="Arial"/>
            </a:endParaRPr>
          </a:p>
          <a:p>
            <a:pPr>
              <a:lnSpc>
                <a:spcPct val="100000"/>
              </a:lnSpc>
            </a:pP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Costo por año de vida ajustado a invalidez: 15USD</a:t>
            </a:r>
            <a:endParaRPr b="0" lang="es-CL" sz="1800" spc="-1" strike="noStrike">
              <a:solidFill>
                <a:srgbClr val="000000"/>
              </a:solidFill>
              <a:latin typeface="Arial"/>
            </a:endParaRPr>
          </a:p>
          <a:p>
            <a:pPr>
              <a:lnSpc>
                <a:spcPct val="100000"/>
              </a:lnSpc>
            </a:pP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Revisión sistemática conducida en países antes y después de la fortificación muestra reducción de NTDs</a:t>
            </a:r>
            <a:endParaRPr b="0" lang="es-CL" sz="1800" spc="-1" strike="noStrike">
              <a:solidFill>
                <a:srgbClr val="000000"/>
              </a:solidFill>
              <a:latin typeface="Arial"/>
            </a:endParaRPr>
          </a:p>
        </p:txBody>
      </p:sp>
      <p:pic>
        <p:nvPicPr>
          <p:cNvPr id="162" name="Imagen 2" descr=""/>
          <p:cNvPicPr/>
          <p:nvPr/>
        </p:nvPicPr>
        <p:blipFill>
          <a:blip r:embed="rId1"/>
          <a:stretch/>
        </p:blipFill>
        <p:spPr>
          <a:xfrm>
            <a:off x="5537880" y="1953000"/>
            <a:ext cx="6314760" cy="338112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Google Shape;309;p44"/>
          <p:cNvSpPr/>
          <p:nvPr/>
        </p:nvSpPr>
        <p:spPr>
          <a:xfrm>
            <a:off x="217080" y="357120"/>
            <a:ext cx="6681960" cy="45684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en-US" sz="2400" spc="-1" strike="noStrike">
                <a:solidFill>
                  <a:srgbClr val="000000"/>
                </a:solidFill>
                <a:latin typeface="Arial"/>
                <a:ea typeface="Arial"/>
              </a:rPr>
              <a:t>Estrategias de prevención</a:t>
            </a:r>
            <a:endParaRPr b="0" lang="es-CL" sz="2400" spc="-1" strike="noStrike">
              <a:solidFill>
                <a:srgbClr val="000000"/>
              </a:solidFill>
              <a:latin typeface="Arial"/>
            </a:endParaRPr>
          </a:p>
        </p:txBody>
      </p:sp>
      <p:sp>
        <p:nvSpPr>
          <p:cNvPr id="164" name="Google Shape;310;p44"/>
          <p:cNvSpPr/>
          <p:nvPr/>
        </p:nvSpPr>
        <p:spPr>
          <a:xfrm>
            <a:off x="73080" y="5758560"/>
            <a:ext cx="5574240" cy="576720"/>
          </a:xfrm>
          <a:prstGeom prst="rect">
            <a:avLst/>
          </a:prstGeom>
          <a:noFill/>
          <a:ln w="0">
            <a:noFill/>
          </a:ln>
        </p:spPr>
        <p:style>
          <a:lnRef idx="0"/>
          <a:fillRef idx="0"/>
          <a:effectRef idx="0"/>
          <a:fontRef idx="minor"/>
        </p:style>
        <p:txBody>
          <a:bodyPr anchor="t">
            <a:noAutofit/>
          </a:bodyPr>
          <a:p>
            <a:pPr>
              <a:lnSpc>
                <a:spcPct val="107000"/>
              </a:lnSpc>
              <a:spcAft>
                <a:spcPts val="799"/>
              </a:spcAft>
            </a:pPr>
            <a:r>
              <a:rPr b="0" lang="es-CL" sz="1200" spc="-1" strike="noStrike">
                <a:solidFill>
                  <a:srgbClr val="212121"/>
                </a:solidFill>
                <a:latin typeface="Arial"/>
                <a:ea typeface="Arial"/>
              </a:rPr>
              <a:t>De-Regil LM, Peña-Rosas JP, Fernández-Gaxiola AC, Rayco-Solon P. Effects and safety of periconceptional oral folate supplementation for preventing birth defects. </a:t>
            </a:r>
            <a:r>
              <a:rPr b="0" i="1" lang="es-CL" sz="1200" spc="-1" strike="noStrike">
                <a:solidFill>
                  <a:srgbClr val="212121"/>
                </a:solidFill>
                <a:latin typeface="Arial"/>
                <a:ea typeface="Arial"/>
              </a:rPr>
              <a:t>Cochrane Database Syst Rev</a:t>
            </a:r>
            <a:r>
              <a:rPr b="0" lang="es-CL" sz="1200" spc="-1" strike="noStrike">
                <a:solidFill>
                  <a:srgbClr val="212121"/>
                </a:solidFill>
                <a:latin typeface="Arial"/>
                <a:ea typeface="Arial"/>
              </a:rPr>
              <a:t>. 2015;2015(12):CD007950. Published 2015 Dec 14.</a:t>
            </a:r>
            <a:endParaRPr b="0" lang="es-CL" sz="1200" spc="-1" strike="noStrike">
              <a:solidFill>
                <a:srgbClr val="000000"/>
              </a:solidFill>
              <a:latin typeface="Arial"/>
            </a:endParaRPr>
          </a:p>
        </p:txBody>
      </p:sp>
      <p:sp>
        <p:nvSpPr>
          <p:cNvPr id="165" name="Google Shape;312;p44"/>
          <p:cNvSpPr/>
          <p:nvPr/>
        </p:nvSpPr>
        <p:spPr>
          <a:xfrm>
            <a:off x="631800" y="2009880"/>
            <a:ext cx="4422600" cy="1462680"/>
          </a:xfrm>
          <a:prstGeom prst="rect">
            <a:avLst/>
          </a:prstGeom>
          <a:solidFill>
            <a:schemeClr val="lt1"/>
          </a:solidFill>
          <a:ln w="25400">
            <a:solidFill>
              <a:srgbClr val="000000"/>
            </a:solidFill>
            <a:round/>
          </a:ln>
        </p:spPr>
        <p:style>
          <a:lnRef idx="0"/>
          <a:fillRef idx="0"/>
          <a:effectRef idx="0"/>
          <a:fontRef idx="minor"/>
        </p:style>
        <p:txBody>
          <a:bodyPr lIns="45720" rIns="45720" anchor="t">
            <a:spAutoFit/>
          </a:bodyPr>
          <a:p>
            <a:pPr marL="285840" indent="-285840">
              <a:lnSpc>
                <a:spcPct val="100000"/>
              </a:lnSpc>
              <a:buClr>
                <a:srgbClr val="000000"/>
              </a:buClr>
              <a:buFont typeface="Arial"/>
              <a:buChar char="•"/>
            </a:pPr>
            <a:r>
              <a:rPr b="0" lang="en-US" sz="1800" spc="-1" strike="noStrike">
                <a:solidFill>
                  <a:srgbClr val="000000"/>
                </a:solidFill>
                <a:latin typeface="Calibri"/>
                <a:ea typeface="Arial"/>
              </a:rPr>
              <a:t>Chile inicia fortificación el año 2000</a:t>
            </a: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2,2mg/kg de ácido fólico en harina de trigo</a:t>
            </a: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427ug/día</a:t>
            </a:r>
            <a:endParaRPr b="0" lang="es-CL" sz="1800" spc="-1" strike="noStrike">
              <a:solidFill>
                <a:srgbClr val="000000"/>
              </a:solidFill>
              <a:latin typeface="Arial"/>
            </a:endParaRPr>
          </a:p>
          <a:p>
            <a:pPr>
              <a:lnSpc>
                <a:spcPct val="100000"/>
              </a:lnSpc>
            </a:pP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Reducción del 40% de incidencia de NTDs</a:t>
            </a:r>
            <a:endParaRPr b="0" lang="es-CL" sz="1800" spc="-1" strike="noStrike">
              <a:solidFill>
                <a:srgbClr val="000000"/>
              </a:solidFill>
              <a:latin typeface="Arial"/>
            </a:endParaRPr>
          </a:p>
        </p:txBody>
      </p:sp>
      <p:pic>
        <p:nvPicPr>
          <p:cNvPr id="166" name="Imagen 3" descr=""/>
          <p:cNvPicPr/>
          <p:nvPr/>
        </p:nvPicPr>
        <p:blipFill>
          <a:blip r:embed="rId1"/>
          <a:stretch/>
        </p:blipFill>
        <p:spPr>
          <a:xfrm>
            <a:off x="5647680" y="1767600"/>
            <a:ext cx="5352120" cy="3824280"/>
          </a:xfrm>
          <a:prstGeom prst="rect">
            <a:avLst/>
          </a:prstGeom>
          <a:ln w="0">
            <a:noFill/>
          </a:ln>
        </p:spPr>
      </p:pic>
      <p:sp>
        <p:nvSpPr>
          <p:cNvPr id="167" name="CuadroTexto 5"/>
          <p:cNvSpPr/>
          <p:nvPr/>
        </p:nvSpPr>
        <p:spPr>
          <a:xfrm>
            <a:off x="6095880" y="5785200"/>
            <a:ext cx="6095520" cy="5158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pc="-1" strike="noStrike">
                <a:solidFill>
                  <a:srgbClr val="212121"/>
                </a:solidFill>
                <a:latin typeface="Arial"/>
                <a:ea typeface="Arial"/>
              </a:rPr>
              <a:t>Hertrampf E, Cortés F. Folic acid fortification of wheat flour: Chile. </a:t>
            </a:r>
            <a:r>
              <a:rPr b="0" i="1" lang="en-US" sz="1400" spc="-1" strike="noStrike">
                <a:solidFill>
                  <a:srgbClr val="212121"/>
                </a:solidFill>
                <a:latin typeface="Arial"/>
                <a:ea typeface="Arial"/>
              </a:rPr>
              <a:t>Nutr Rev</a:t>
            </a:r>
            <a:r>
              <a:rPr b="0" lang="en-US" sz="1400" spc="-1" strike="noStrike">
                <a:solidFill>
                  <a:srgbClr val="212121"/>
                </a:solidFill>
                <a:latin typeface="Arial"/>
                <a:ea typeface="Arial"/>
              </a:rPr>
              <a:t>. 2004;62(6 Pt 2):S44-S49. doi:10.1111/j.1753-4887.2004.tb00074.x</a:t>
            </a:r>
            <a:endParaRPr b="0" lang="es-CL"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Google Shape;309;p44"/>
          <p:cNvSpPr/>
          <p:nvPr/>
        </p:nvSpPr>
        <p:spPr>
          <a:xfrm>
            <a:off x="217080" y="357120"/>
            <a:ext cx="6681960" cy="45684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en-US" sz="2400" spc="-1" strike="noStrike">
                <a:solidFill>
                  <a:srgbClr val="000000"/>
                </a:solidFill>
                <a:latin typeface="Arial"/>
                <a:ea typeface="Arial"/>
              </a:rPr>
              <a:t>Mayor riesgo de NTDs</a:t>
            </a:r>
            <a:endParaRPr b="0" lang="es-CL" sz="2400" spc="-1" strike="noStrike">
              <a:solidFill>
                <a:srgbClr val="000000"/>
              </a:solidFill>
              <a:latin typeface="Arial"/>
            </a:endParaRPr>
          </a:p>
        </p:txBody>
      </p:sp>
      <p:sp>
        <p:nvSpPr>
          <p:cNvPr id="169" name="Google Shape;312;p44"/>
          <p:cNvSpPr/>
          <p:nvPr/>
        </p:nvSpPr>
        <p:spPr>
          <a:xfrm>
            <a:off x="217080" y="1747440"/>
            <a:ext cx="4422600" cy="3657240"/>
          </a:xfrm>
          <a:prstGeom prst="rect">
            <a:avLst/>
          </a:prstGeom>
          <a:solidFill>
            <a:schemeClr val="lt1"/>
          </a:solidFill>
          <a:ln w="25400">
            <a:solidFill>
              <a:srgbClr val="000000"/>
            </a:solidFill>
            <a:round/>
          </a:ln>
        </p:spPr>
        <p:style>
          <a:lnRef idx="0"/>
          <a:fillRef idx="0"/>
          <a:effectRef idx="0"/>
          <a:fontRef idx="minor"/>
        </p:style>
        <p:txBody>
          <a:bodyPr lIns="45720" rIns="45720" anchor="t">
            <a:spAutoFit/>
          </a:bodyPr>
          <a:p>
            <a:pPr marL="285840" indent="-285840">
              <a:lnSpc>
                <a:spcPct val="100000"/>
              </a:lnSpc>
              <a:buClr>
                <a:srgbClr val="000000"/>
              </a:buClr>
              <a:buFont typeface="Arial"/>
              <a:buChar char="•"/>
            </a:pPr>
            <a:r>
              <a:rPr b="0" lang="en-US" sz="1800" spc="-1" strike="noStrike">
                <a:solidFill>
                  <a:srgbClr val="000000"/>
                </a:solidFill>
                <a:latin typeface="Calibri"/>
                <a:ea typeface="Arial"/>
              </a:rPr>
              <a:t>Uno de los padres o hermanos afectados</a:t>
            </a: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10 veces mayor riesgo</a:t>
            </a:r>
            <a:endParaRPr b="0" lang="es-CL" sz="1800" spc="-1" strike="noStrike">
              <a:solidFill>
                <a:srgbClr val="000000"/>
              </a:solidFill>
              <a:latin typeface="Arial"/>
            </a:endParaRPr>
          </a:p>
          <a:p>
            <a:pPr>
              <a:lnSpc>
                <a:spcPct val="100000"/>
              </a:lnSpc>
            </a:pP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Historia familiar de NTD en familiar de 2° grado</a:t>
            </a: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Aumenta el riesgo a un 2%</a:t>
            </a:r>
            <a:endParaRPr b="0" lang="es-CL" sz="1800" spc="-1" strike="noStrike">
              <a:solidFill>
                <a:srgbClr val="000000"/>
              </a:solidFill>
              <a:latin typeface="Arial"/>
            </a:endParaRPr>
          </a:p>
          <a:p>
            <a:pPr>
              <a:lnSpc>
                <a:spcPct val="100000"/>
              </a:lnSpc>
            </a:pP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Uso de anticonvulsivante</a:t>
            </a: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Ac. Valproico (Mayor riesgo)</a:t>
            </a:r>
            <a:endParaRPr b="0" lang="es-CL" sz="1800" spc="-1" strike="noStrike">
              <a:solidFill>
                <a:srgbClr val="000000"/>
              </a:solidFill>
              <a:latin typeface="Arial"/>
            </a:endParaRPr>
          </a:p>
          <a:p>
            <a:pPr>
              <a:lnSpc>
                <a:spcPct val="100000"/>
              </a:lnSpc>
            </a:pP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Drogas que reducen la absorición de Ac. Fólico</a:t>
            </a: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Trimetoprim, sulfasalasinas</a:t>
            </a:r>
            <a:endParaRPr b="0" lang="es-CL" sz="1800" spc="-1" strike="noStrike">
              <a:solidFill>
                <a:srgbClr val="000000"/>
              </a:solidFill>
              <a:latin typeface="Arial"/>
            </a:endParaRPr>
          </a:p>
        </p:txBody>
      </p:sp>
      <p:sp>
        <p:nvSpPr>
          <p:cNvPr id="170" name="CuadroTexto 2"/>
          <p:cNvSpPr/>
          <p:nvPr/>
        </p:nvSpPr>
        <p:spPr>
          <a:xfrm>
            <a:off x="118440" y="5955120"/>
            <a:ext cx="6095520" cy="729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s-CL" sz="1400" spc="-1" strike="noStrike">
                <a:solidFill>
                  <a:srgbClr val="212121"/>
                </a:solidFill>
                <a:latin typeface="Arial"/>
                <a:ea typeface="Arial"/>
              </a:rPr>
              <a:t>Petersen JM, Parker SE, Benedum CM, Mitchell AA, Tinker SC, Werler MM. Periconceptional folic acid and risk for neural tube defects among higher risk pregnancies. </a:t>
            </a:r>
            <a:r>
              <a:rPr b="0" i="1" lang="es-CL" sz="1400" spc="-1" strike="noStrike">
                <a:solidFill>
                  <a:srgbClr val="212121"/>
                </a:solidFill>
                <a:latin typeface="Arial"/>
                <a:ea typeface="Arial"/>
              </a:rPr>
              <a:t>Birth Defects Res</a:t>
            </a:r>
            <a:r>
              <a:rPr b="0" lang="es-CL" sz="1400" spc="-1" strike="noStrike">
                <a:solidFill>
                  <a:srgbClr val="212121"/>
                </a:solidFill>
                <a:latin typeface="Arial"/>
                <a:ea typeface="Arial"/>
              </a:rPr>
              <a:t>. 2019;111(19):1501-1512.</a:t>
            </a:r>
            <a:endParaRPr b="0" lang="es-CL" sz="1400" spc="-1" strike="noStrike">
              <a:solidFill>
                <a:srgbClr val="000000"/>
              </a:solidFill>
              <a:latin typeface="Arial"/>
            </a:endParaRPr>
          </a:p>
        </p:txBody>
      </p:sp>
      <p:sp>
        <p:nvSpPr>
          <p:cNvPr id="171" name="Google Shape;312;p44"/>
          <p:cNvSpPr/>
          <p:nvPr/>
        </p:nvSpPr>
        <p:spPr>
          <a:xfrm>
            <a:off x="6899400" y="1747440"/>
            <a:ext cx="4422600" cy="2559960"/>
          </a:xfrm>
          <a:prstGeom prst="rect">
            <a:avLst/>
          </a:prstGeom>
          <a:solidFill>
            <a:schemeClr val="lt1"/>
          </a:solidFill>
          <a:ln w="25400">
            <a:solidFill>
              <a:srgbClr val="000000"/>
            </a:solidFill>
            <a:round/>
          </a:ln>
        </p:spPr>
        <p:style>
          <a:lnRef idx="0"/>
          <a:fillRef idx="0"/>
          <a:effectRef idx="0"/>
          <a:fontRef idx="minor"/>
        </p:style>
        <p:txBody>
          <a:bodyPr lIns="45720" rIns="45720" anchor="t">
            <a:spAutoFit/>
          </a:bodyPr>
          <a:p>
            <a:pPr marL="285840" indent="-285840">
              <a:lnSpc>
                <a:spcPct val="100000"/>
              </a:lnSpc>
              <a:buClr>
                <a:srgbClr val="000000"/>
              </a:buClr>
              <a:buFont typeface="Arial"/>
              <a:buChar char="•"/>
            </a:pPr>
            <a:r>
              <a:rPr b="0" lang="en-US" sz="1800" spc="-1" strike="noStrike">
                <a:solidFill>
                  <a:srgbClr val="000000"/>
                </a:solidFill>
                <a:latin typeface="Calibri"/>
                <a:ea typeface="Arial"/>
              </a:rPr>
              <a:t>Condiciones maternas que dificultan la absorción</a:t>
            </a: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Enfermedad Celiaca, EII, Cirugía bariátrica</a:t>
            </a: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Enfermedad hepática avanzada, ERC en hemodiálisis, Abuso de alcohol.</a:t>
            </a:r>
            <a:endParaRPr b="0" lang="es-CL" sz="1800" spc="-1" strike="noStrike">
              <a:solidFill>
                <a:srgbClr val="000000"/>
              </a:solidFill>
              <a:latin typeface="Arial"/>
            </a:endParaRPr>
          </a:p>
          <a:p>
            <a:pPr>
              <a:lnSpc>
                <a:spcPct val="100000"/>
              </a:lnSpc>
            </a:pP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Diabetes Pregestacional</a:t>
            </a:r>
            <a:endParaRPr b="0" lang="es-CL" sz="1800" spc="-1" strike="noStrike">
              <a:solidFill>
                <a:srgbClr val="000000"/>
              </a:solidFill>
              <a:latin typeface="Arial"/>
            </a:endParaRPr>
          </a:p>
          <a:p>
            <a:pPr>
              <a:lnSpc>
                <a:spcPct val="100000"/>
              </a:lnSpc>
            </a:pPr>
            <a:endParaRPr b="0" lang="es-CL" sz="1800" spc="-1" strike="noStrike">
              <a:solidFill>
                <a:srgbClr val="000000"/>
              </a:solidFill>
              <a:latin typeface="Arial"/>
            </a:endParaRPr>
          </a:p>
          <a:p>
            <a:pPr>
              <a:lnSpc>
                <a:spcPct val="100000"/>
              </a:lnSpc>
            </a:pPr>
            <a:endParaRPr b="0" lang="es-CL"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Google Shape;309;p44"/>
          <p:cNvSpPr/>
          <p:nvPr/>
        </p:nvSpPr>
        <p:spPr>
          <a:xfrm>
            <a:off x="217080" y="357120"/>
            <a:ext cx="6681960" cy="82260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en-US" sz="2400" spc="-1" strike="noStrike">
                <a:solidFill>
                  <a:srgbClr val="000000"/>
                </a:solidFill>
                <a:latin typeface="Arial"/>
                <a:ea typeface="Arial"/>
              </a:rPr>
              <a:t>Efectos de la suplementación con ácido fólico en otros resultados</a:t>
            </a:r>
            <a:endParaRPr b="0" lang="es-CL" sz="2400" spc="-1" strike="noStrike">
              <a:solidFill>
                <a:srgbClr val="000000"/>
              </a:solidFill>
              <a:latin typeface="Arial"/>
            </a:endParaRPr>
          </a:p>
        </p:txBody>
      </p:sp>
      <p:sp>
        <p:nvSpPr>
          <p:cNvPr id="173" name="Google Shape;312;p44"/>
          <p:cNvSpPr/>
          <p:nvPr/>
        </p:nvSpPr>
        <p:spPr>
          <a:xfrm>
            <a:off x="217080" y="1357920"/>
            <a:ext cx="7199280" cy="5303160"/>
          </a:xfrm>
          <a:prstGeom prst="rect">
            <a:avLst/>
          </a:prstGeom>
          <a:solidFill>
            <a:schemeClr val="lt1"/>
          </a:solidFill>
          <a:ln w="25400">
            <a:solidFill>
              <a:srgbClr val="000000"/>
            </a:solidFill>
            <a:round/>
          </a:ln>
        </p:spPr>
        <p:style>
          <a:lnRef idx="0"/>
          <a:fillRef idx="0"/>
          <a:effectRef idx="0"/>
          <a:fontRef idx="minor"/>
        </p:style>
        <p:txBody>
          <a:bodyPr lIns="45720" rIns="45720" anchor="t">
            <a:spAutoFit/>
          </a:bodyPr>
          <a:p>
            <a:pPr marL="285840" indent="-285840">
              <a:lnSpc>
                <a:spcPct val="100000"/>
              </a:lnSpc>
              <a:buClr>
                <a:srgbClr val="000000"/>
              </a:buClr>
              <a:buFont typeface="Arial"/>
              <a:buChar char="•"/>
            </a:pPr>
            <a:r>
              <a:rPr b="0" lang="en-US" sz="1800" spc="-1" strike="noStrike">
                <a:solidFill>
                  <a:srgbClr val="000000"/>
                </a:solidFill>
                <a:latin typeface="Calibri"/>
                <a:ea typeface="Arial"/>
              </a:rPr>
              <a:t>Anemia</a:t>
            </a: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En países de bajos y medianos ingresos se asoció a una reducción del 48% de anemia RR 0,52 (IC 0,41-0,66)</a:t>
            </a:r>
            <a:endParaRPr b="0" lang="es-CL" sz="1800" spc="-1" strike="noStrike">
              <a:solidFill>
                <a:srgbClr val="000000"/>
              </a:solidFill>
              <a:latin typeface="Arial"/>
            </a:endParaRPr>
          </a:p>
          <a:p>
            <a:pPr>
              <a:lnSpc>
                <a:spcPct val="100000"/>
              </a:lnSpc>
            </a:pP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Otras anomalías congénitas</a:t>
            </a: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Reducción teórica y en modelos animals, sin evidencia en humanos de:</a:t>
            </a: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Fisura labio-palatina</a:t>
            </a: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Cardiopatía congénita</a:t>
            </a: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 </a:t>
            </a:r>
            <a:r>
              <a:rPr b="0" lang="en-US" sz="1800" spc="-1" strike="noStrike">
                <a:solidFill>
                  <a:srgbClr val="000000"/>
                </a:solidFill>
                <a:latin typeface="Calibri"/>
                <a:ea typeface="Arial"/>
              </a:rPr>
              <a:t>Defectos de extremidades</a:t>
            </a: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Anomalías del tracto urinario</a:t>
            </a: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Hidrocefalia congénita</a:t>
            </a:r>
            <a:endParaRPr b="0" lang="es-CL" sz="1800" spc="-1" strike="noStrike">
              <a:solidFill>
                <a:srgbClr val="000000"/>
              </a:solidFill>
              <a:latin typeface="Arial"/>
            </a:endParaRPr>
          </a:p>
          <a:p>
            <a:pPr>
              <a:lnSpc>
                <a:spcPct val="100000"/>
              </a:lnSpc>
            </a:pP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Aborto (Probablemente ineficaz)</a:t>
            </a:r>
            <a:endParaRPr b="0" lang="es-CL" sz="1800" spc="-1" strike="noStrike">
              <a:solidFill>
                <a:srgbClr val="000000"/>
              </a:solidFill>
              <a:latin typeface="Arial"/>
            </a:endParaRPr>
          </a:p>
          <a:p>
            <a:pPr>
              <a:lnSpc>
                <a:spcPct val="100000"/>
              </a:lnSpc>
            </a:pP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Trastornos hipertensivos del embarazo (Probablemente ineficaz)</a:t>
            </a:r>
            <a:endParaRPr b="0" lang="es-CL" sz="1800" spc="-1" strike="noStrike">
              <a:solidFill>
                <a:srgbClr val="000000"/>
              </a:solidFill>
              <a:latin typeface="Arial"/>
            </a:endParaRPr>
          </a:p>
          <a:p>
            <a:pPr>
              <a:lnSpc>
                <a:spcPct val="100000"/>
              </a:lnSpc>
            </a:pP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TEA (Posiblemente efectivo)</a:t>
            </a:r>
            <a:endParaRPr b="0" lang="es-CL" sz="1800" spc="-1" strike="noStrike">
              <a:solidFill>
                <a:srgbClr val="000000"/>
              </a:solidFill>
              <a:latin typeface="Arial"/>
            </a:endParaRPr>
          </a:p>
          <a:p>
            <a:pPr>
              <a:lnSpc>
                <a:spcPct val="100000"/>
              </a:lnSpc>
            </a:pP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Depresión (Posiblemente efectivo)</a:t>
            </a:r>
            <a:endParaRPr b="0" lang="es-CL" sz="1800" spc="-1" strike="noStrike">
              <a:solidFill>
                <a:srgbClr val="000000"/>
              </a:solidFill>
              <a:latin typeface="Arial"/>
            </a:endParaRPr>
          </a:p>
        </p:txBody>
      </p:sp>
      <p:sp>
        <p:nvSpPr>
          <p:cNvPr id="174" name="Google Shape;310;p44"/>
          <p:cNvSpPr/>
          <p:nvPr/>
        </p:nvSpPr>
        <p:spPr>
          <a:xfrm>
            <a:off x="7755480" y="5727960"/>
            <a:ext cx="4097520" cy="1129680"/>
          </a:xfrm>
          <a:prstGeom prst="rect">
            <a:avLst/>
          </a:prstGeom>
          <a:noFill/>
          <a:ln w="0">
            <a:noFill/>
          </a:ln>
        </p:spPr>
        <p:style>
          <a:lnRef idx="0"/>
          <a:fillRef idx="0"/>
          <a:effectRef idx="0"/>
          <a:fontRef idx="minor"/>
        </p:style>
        <p:txBody>
          <a:bodyPr anchor="t">
            <a:noAutofit/>
          </a:bodyPr>
          <a:p>
            <a:pPr>
              <a:lnSpc>
                <a:spcPct val="107000"/>
              </a:lnSpc>
              <a:spcAft>
                <a:spcPts val="799"/>
              </a:spcAft>
            </a:pPr>
            <a:r>
              <a:rPr b="0" lang="es-CL" sz="1200" spc="-1" strike="noStrike">
                <a:solidFill>
                  <a:srgbClr val="212121"/>
                </a:solidFill>
                <a:latin typeface="Arial"/>
                <a:ea typeface="Arial"/>
              </a:rPr>
              <a:t>De-Regil LM, Peña-Rosas JP, Fernández-Gaxiola AC, Rayco-Solon P. Effects and safety of periconceptional oral folate supplementation for preventing birth defects. </a:t>
            </a:r>
            <a:r>
              <a:rPr b="0" i="1" lang="es-CL" sz="1200" spc="-1" strike="noStrike">
                <a:solidFill>
                  <a:srgbClr val="212121"/>
                </a:solidFill>
                <a:latin typeface="Arial"/>
                <a:ea typeface="Arial"/>
              </a:rPr>
              <a:t>Cochrane Database Syst Rev</a:t>
            </a:r>
            <a:r>
              <a:rPr b="0" lang="es-CL" sz="1200" spc="-1" strike="noStrike">
                <a:solidFill>
                  <a:srgbClr val="212121"/>
                </a:solidFill>
                <a:latin typeface="Arial"/>
                <a:ea typeface="Arial"/>
              </a:rPr>
              <a:t>. 2015;2015(12):CD007950. Published 2015 Dec 14.</a:t>
            </a:r>
            <a:endParaRPr b="0" lang="es-CL"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Google Shape;292;p42"/>
          <p:cNvSpPr/>
          <p:nvPr/>
        </p:nvSpPr>
        <p:spPr>
          <a:xfrm>
            <a:off x="2509200" y="4101480"/>
            <a:ext cx="7173360" cy="1462680"/>
          </a:xfrm>
          <a:prstGeom prst="rect">
            <a:avLst/>
          </a:prstGeom>
          <a:noFill/>
          <a:ln w="0">
            <a:noFill/>
          </a:ln>
        </p:spPr>
        <p:style>
          <a:lnRef idx="0"/>
          <a:fillRef idx="0"/>
          <a:effectRef idx="0"/>
          <a:fontRef idx="minor"/>
        </p:style>
        <p:txBody>
          <a:bodyPr anchor="t">
            <a:spAutoFit/>
          </a:bodyPr>
          <a:p>
            <a:pPr algn="ctr">
              <a:lnSpc>
                <a:spcPct val="100000"/>
              </a:lnSpc>
            </a:pPr>
            <a:r>
              <a:rPr b="1" lang="en-US" sz="1800" spc="-1" strike="noStrike">
                <a:solidFill>
                  <a:srgbClr val="000000"/>
                </a:solidFill>
                <a:latin typeface="Arial"/>
                <a:ea typeface="Arial"/>
              </a:rPr>
              <a:t>Dr. Jorge Mocarquer Tapia</a:t>
            </a:r>
            <a:endParaRPr b="0" lang="es-CL" sz="1800" spc="-1" strike="noStrike">
              <a:solidFill>
                <a:srgbClr val="000000"/>
              </a:solidFill>
              <a:latin typeface="Arial"/>
            </a:endParaRPr>
          </a:p>
          <a:p>
            <a:pPr algn="ctr">
              <a:lnSpc>
                <a:spcPct val="100000"/>
              </a:lnSpc>
              <a:tabLst>
                <a:tab algn="l" pos="0"/>
              </a:tabLst>
            </a:pPr>
            <a:endParaRPr b="0" lang="es-CL" sz="1800" spc="-1" strike="noStrike">
              <a:solidFill>
                <a:srgbClr val="000000"/>
              </a:solidFill>
              <a:latin typeface="Arial"/>
            </a:endParaRPr>
          </a:p>
          <a:p>
            <a:pPr algn="ctr">
              <a:lnSpc>
                <a:spcPct val="100000"/>
              </a:lnSpc>
              <a:tabLst>
                <a:tab algn="l" pos="0"/>
              </a:tabLst>
            </a:pPr>
            <a:r>
              <a:rPr b="0" lang="en-US" sz="1800" spc="-1" strike="noStrike">
                <a:solidFill>
                  <a:srgbClr val="000000"/>
                </a:solidFill>
                <a:latin typeface="Arial"/>
                <a:ea typeface="Arial"/>
              </a:rPr>
              <a:t>Programa de Especialización Medicina Materno Fetal</a:t>
            </a:r>
            <a:endParaRPr b="0" lang="es-CL" sz="1800" spc="-1" strike="noStrike">
              <a:solidFill>
                <a:srgbClr val="000000"/>
              </a:solidFill>
              <a:latin typeface="Arial"/>
            </a:endParaRPr>
          </a:p>
          <a:p>
            <a:pPr algn="ctr">
              <a:lnSpc>
                <a:spcPct val="100000"/>
              </a:lnSpc>
              <a:tabLst>
                <a:tab algn="l" pos="0"/>
              </a:tabLst>
            </a:pPr>
            <a:r>
              <a:rPr b="0" lang="en-US" sz="1800" spc="-1" strike="noStrike">
                <a:solidFill>
                  <a:srgbClr val="000000"/>
                </a:solidFill>
                <a:latin typeface="Arial"/>
                <a:ea typeface="Arial"/>
              </a:rPr>
              <a:t>Facultad de Medicina, Universidad de Chile</a:t>
            </a:r>
            <a:endParaRPr b="0" lang="es-CL" sz="1800" spc="-1" strike="noStrike">
              <a:solidFill>
                <a:srgbClr val="000000"/>
              </a:solidFill>
              <a:latin typeface="Arial"/>
            </a:endParaRPr>
          </a:p>
          <a:p>
            <a:pPr algn="ctr">
              <a:lnSpc>
                <a:spcPct val="100000"/>
              </a:lnSpc>
              <a:tabLst>
                <a:tab algn="l" pos="0"/>
              </a:tabLst>
            </a:pPr>
            <a:r>
              <a:rPr b="0" lang="en-US" sz="1800" spc="-1" strike="noStrike">
                <a:solidFill>
                  <a:srgbClr val="000000"/>
                </a:solidFill>
                <a:latin typeface="Arial"/>
                <a:ea typeface="Arial"/>
              </a:rPr>
              <a:t>Mayo 2023</a:t>
            </a:r>
            <a:endParaRPr b="0" lang="es-CL" sz="1800" spc="-1" strike="noStrike">
              <a:solidFill>
                <a:srgbClr val="000000"/>
              </a:solidFill>
              <a:latin typeface="Arial"/>
            </a:endParaRPr>
          </a:p>
        </p:txBody>
      </p:sp>
      <p:sp>
        <p:nvSpPr>
          <p:cNvPr id="176" name="Google Shape;293;p42"/>
          <p:cNvSpPr/>
          <p:nvPr/>
        </p:nvSpPr>
        <p:spPr>
          <a:xfrm>
            <a:off x="2120760" y="2505600"/>
            <a:ext cx="8129160" cy="1325520"/>
          </a:xfrm>
          <a:prstGeom prst="rect">
            <a:avLst/>
          </a:prstGeom>
          <a:noFill/>
          <a:ln w="0">
            <a:noFill/>
          </a:ln>
        </p:spPr>
        <p:style>
          <a:lnRef idx="0"/>
          <a:fillRef idx="0"/>
          <a:effectRef idx="0"/>
          <a:fontRef idx="minor"/>
        </p:style>
        <p:txBody>
          <a:bodyPr anchor="t">
            <a:spAutoFit/>
          </a:bodyPr>
          <a:p>
            <a:pPr algn="ctr">
              <a:lnSpc>
                <a:spcPct val="100000"/>
              </a:lnSpc>
            </a:pPr>
            <a:r>
              <a:rPr b="1" lang="en-US" sz="2700" spc="-1" strike="noStrike">
                <a:solidFill>
                  <a:srgbClr val="000000"/>
                </a:solidFill>
                <a:latin typeface="Arial"/>
                <a:ea typeface="Arial"/>
              </a:rPr>
              <a:t>ROL DEL ÁCIDO FÓLICO EN LA FISIOPATOLOGÍA DE LOS DEFECTOS DEL TUBO NEURAL</a:t>
            </a:r>
            <a:endParaRPr b="0" lang="es-CL" sz="27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Google Shape;299;p43"/>
          <p:cNvSpPr/>
          <p:nvPr/>
        </p:nvSpPr>
        <p:spPr>
          <a:xfrm>
            <a:off x="293400" y="475560"/>
            <a:ext cx="6681960" cy="45684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en-US" sz="2400" spc="-1" strike="noStrike">
                <a:solidFill>
                  <a:srgbClr val="000000"/>
                </a:solidFill>
                <a:latin typeface="Arial"/>
                <a:ea typeface="Arial"/>
              </a:rPr>
              <a:t>INTRODUCCIÓN</a:t>
            </a:r>
            <a:endParaRPr b="0" lang="es-CL" sz="2400" spc="-1" strike="noStrike">
              <a:solidFill>
                <a:srgbClr val="000000"/>
              </a:solidFill>
              <a:latin typeface="Arial"/>
            </a:endParaRPr>
          </a:p>
        </p:txBody>
      </p:sp>
      <p:sp>
        <p:nvSpPr>
          <p:cNvPr id="100" name="Google Shape;303;p43"/>
          <p:cNvSpPr/>
          <p:nvPr/>
        </p:nvSpPr>
        <p:spPr>
          <a:xfrm>
            <a:off x="352800" y="1976400"/>
            <a:ext cx="6085080" cy="3382920"/>
          </a:xfrm>
          <a:prstGeom prst="rect">
            <a:avLst/>
          </a:prstGeom>
          <a:solidFill>
            <a:schemeClr val="lt1"/>
          </a:solidFill>
          <a:ln w="25400">
            <a:solidFill>
              <a:srgbClr val="000000"/>
            </a:solidFill>
            <a:round/>
          </a:ln>
        </p:spPr>
        <p:style>
          <a:lnRef idx="0"/>
          <a:fillRef idx="0"/>
          <a:effectRef idx="0"/>
          <a:fontRef idx="minor"/>
        </p:style>
        <p:txBody>
          <a:bodyPr lIns="45720" rIns="45720" anchor="t">
            <a:spAutoFit/>
          </a:bodyPr>
          <a:p>
            <a:pPr marL="285840" indent="-285840">
              <a:lnSpc>
                <a:spcPct val="100000"/>
              </a:lnSpc>
              <a:buClr>
                <a:srgbClr val="000000"/>
              </a:buClr>
              <a:buFont typeface="Arial"/>
              <a:buChar char="•"/>
            </a:pPr>
            <a:r>
              <a:rPr b="0" lang="es-CL" sz="1800" spc="-1" strike="noStrike">
                <a:solidFill>
                  <a:srgbClr val="000000"/>
                </a:solidFill>
                <a:latin typeface="Calibri"/>
                <a:ea typeface="Arial"/>
              </a:rPr>
              <a:t>Malformación estructural mayor del SNC</a:t>
            </a:r>
            <a:endParaRPr b="0" lang="es-CL" sz="1800" spc="-1" strike="noStrike">
              <a:solidFill>
                <a:srgbClr val="000000"/>
              </a:solidFill>
              <a:latin typeface="Arial"/>
            </a:endParaRPr>
          </a:p>
          <a:p>
            <a:pPr>
              <a:lnSpc>
                <a:spcPct val="100000"/>
              </a:lnSpc>
            </a:pP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s-CL" sz="1800" spc="-1" strike="noStrike">
                <a:solidFill>
                  <a:srgbClr val="000000"/>
                </a:solidFill>
                <a:latin typeface="Calibri"/>
                <a:ea typeface="Calibri"/>
              </a:rPr>
              <a:t>Distintos tipos: Anencefalia, Espina bífida, Encefalocele, Craneoraquisquisis e Iniencefalia</a:t>
            </a:r>
            <a:endParaRPr b="0" lang="es-CL" sz="1800" spc="-1" strike="noStrike">
              <a:solidFill>
                <a:srgbClr val="000000"/>
              </a:solidFill>
              <a:latin typeface="Arial"/>
            </a:endParaRPr>
          </a:p>
          <a:p>
            <a:pPr>
              <a:lnSpc>
                <a:spcPct val="100000"/>
              </a:lnSpc>
            </a:pP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s-CL" sz="1800" spc="-1" strike="noStrike">
                <a:solidFill>
                  <a:srgbClr val="000000"/>
                </a:solidFill>
                <a:latin typeface="Calibri"/>
                <a:ea typeface="Calibri"/>
              </a:rPr>
              <a:t>Originado durante la embriogénesis</a:t>
            </a:r>
            <a:endParaRPr b="0" lang="es-CL" sz="1800" spc="-1" strike="noStrike">
              <a:solidFill>
                <a:srgbClr val="000000"/>
              </a:solidFill>
              <a:latin typeface="Arial"/>
            </a:endParaRPr>
          </a:p>
          <a:p>
            <a:pPr>
              <a:lnSpc>
                <a:spcPct val="100000"/>
              </a:lnSpc>
            </a:pP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s-CL" sz="1800" spc="-1" strike="noStrike">
                <a:solidFill>
                  <a:srgbClr val="000000"/>
                </a:solidFill>
                <a:latin typeface="Calibri"/>
                <a:ea typeface="Calibri"/>
              </a:rPr>
              <a:t>Exposición de neuroepitelio</a:t>
            </a:r>
            <a:endParaRPr b="0" lang="es-CL" sz="1800" spc="-1" strike="noStrike">
              <a:solidFill>
                <a:srgbClr val="000000"/>
              </a:solidFill>
              <a:latin typeface="Arial"/>
            </a:endParaRPr>
          </a:p>
          <a:p>
            <a:pPr>
              <a:lnSpc>
                <a:spcPct val="100000"/>
              </a:lnSpc>
            </a:pPr>
            <a:endParaRPr b="0" lang="es-CL" sz="1800" spc="-1" strike="noStrike">
              <a:solidFill>
                <a:srgbClr val="000000"/>
              </a:solidFill>
              <a:latin typeface="Arial"/>
            </a:endParaRPr>
          </a:p>
          <a:p>
            <a:pPr lvl="7" marL="285840" indent="-285840">
              <a:lnSpc>
                <a:spcPct val="100000"/>
              </a:lnSpc>
              <a:buClr>
                <a:srgbClr val="000000"/>
              </a:buClr>
              <a:buFont typeface="Arial"/>
              <a:buChar char="•"/>
            </a:pPr>
            <a:r>
              <a:rPr b="0" lang="en-US" sz="1800" spc="-1" strike="noStrike">
                <a:solidFill>
                  <a:srgbClr val="000000"/>
                </a:solidFill>
                <a:latin typeface="Calibri"/>
                <a:ea typeface="Calibri"/>
              </a:rPr>
              <a:t>El tipo y la severidad varían según el nivel del defecto</a:t>
            </a:r>
            <a:endParaRPr b="0" lang="es-CL" sz="1800" spc="-1" strike="noStrike">
              <a:solidFill>
                <a:srgbClr val="000000"/>
              </a:solidFill>
              <a:latin typeface="Arial"/>
            </a:endParaRPr>
          </a:p>
          <a:p>
            <a:pPr>
              <a:lnSpc>
                <a:spcPct val="100000"/>
              </a:lnSpc>
            </a:pPr>
            <a:endParaRPr b="0" lang="es-CL" sz="1800" spc="-1" strike="noStrike">
              <a:solidFill>
                <a:srgbClr val="000000"/>
              </a:solidFill>
              <a:latin typeface="Arial"/>
            </a:endParaRPr>
          </a:p>
          <a:p>
            <a:pPr lvl="7" marL="285840" indent="-285840">
              <a:lnSpc>
                <a:spcPct val="100000"/>
              </a:lnSpc>
              <a:buClr>
                <a:srgbClr val="000000"/>
              </a:buClr>
              <a:buFont typeface="Arial"/>
              <a:buChar char="•"/>
            </a:pPr>
            <a:r>
              <a:rPr b="0" lang="en-US" sz="1800" spc="-1" strike="noStrike">
                <a:solidFill>
                  <a:srgbClr val="000000"/>
                </a:solidFill>
                <a:latin typeface="Calibri"/>
                <a:ea typeface="Calibri"/>
              </a:rPr>
              <a:t>Multifactorial</a:t>
            </a:r>
            <a:endParaRPr b="0" lang="es-CL" sz="1800" spc="-1" strike="noStrike">
              <a:solidFill>
                <a:srgbClr val="000000"/>
              </a:solidFill>
              <a:latin typeface="Arial"/>
            </a:endParaRPr>
          </a:p>
        </p:txBody>
      </p:sp>
      <p:pic>
        <p:nvPicPr>
          <p:cNvPr id="101" name="Picture 2" descr="A picture containing text, indoor&#10;&#10;Description automatically generated"/>
          <p:cNvPicPr/>
          <p:nvPr/>
        </p:nvPicPr>
        <p:blipFill>
          <a:blip r:embed="rId1"/>
          <a:stretch/>
        </p:blipFill>
        <p:spPr>
          <a:xfrm>
            <a:off x="8502120" y="1752840"/>
            <a:ext cx="2742840" cy="3845520"/>
          </a:xfrm>
          <a:prstGeom prst="rect">
            <a:avLst/>
          </a:prstGeom>
          <a:ln w="0">
            <a:noFill/>
          </a:ln>
        </p:spPr>
      </p:pic>
      <p:sp>
        <p:nvSpPr>
          <p:cNvPr id="102" name="TextBox 2"/>
          <p:cNvSpPr/>
          <p:nvPr/>
        </p:nvSpPr>
        <p:spPr>
          <a:xfrm>
            <a:off x="23760" y="6377040"/>
            <a:ext cx="6746040" cy="304200"/>
          </a:xfrm>
          <a:prstGeom prst="rect">
            <a:avLst/>
          </a:prstGeom>
          <a:noFill/>
          <a:ln w="0">
            <a:noFill/>
          </a:ln>
        </p:spPr>
        <p:style>
          <a:lnRef idx="0"/>
          <a:fillRef idx="0"/>
          <a:effectRef idx="0"/>
          <a:fontRef idx="minor"/>
        </p:style>
        <p:txBody>
          <a:bodyPr numCol="1" spcCol="0" horzOverflow="overflow" vertOverflow="overflow" anchor="t">
            <a:spAutoFit/>
          </a:bodyPr>
          <a:p>
            <a:pPr>
              <a:lnSpc>
                <a:spcPct val="100000"/>
              </a:lnSpc>
            </a:pPr>
            <a:r>
              <a:rPr b="0" lang="en-US" sz="1400" spc="-1" strike="noStrike">
                <a:solidFill>
                  <a:srgbClr val="212121"/>
                </a:solidFill>
                <a:latin typeface="Segoe UI"/>
                <a:ea typeface="Arial"/>
              </a:rPr>
              <a:t>Greene ND, Copp AJ. Neural tube defects. </a:t>
            </a:r>
            <a:r>
              <a:rPr b="0" i="1" lang="en-US" sz="1400" spc="-1" strike="noStrike">
                <a:solidFill>
                  <a:srgbClr val="000000"/>
                </a:solidFill>
                <a:latin typeface="Arial"/>
                <a:ea typeface="Arial"/>
              </a:rPr>
              <a:t>Annu Rev Neurosci</a:t>
            </a:r>
            <a:r>
              <a:rPr b="0" lang="en-US" sz="1400" spc="-1" strike="noStrike">
                <a:solidFill>
                  <a:srgbClr val="000000"/>
                </a:solidFill>
                <a:latin typeface="Arial"/>
                <a:ea typeface="Arial"/>
              </a:rPr>
              <a:t>. 2014;37:221-242</a:t>
            </a:r>
            <a:endParaRPr b="0" lang="es-CL"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Google Shape;318;p45"/>
          <p:cNvSpPr/>
          <p:nvPr/>
        </p:nvSpPr>
        <p:spPr>
          <a:xfrm>
            <a:off x="259560" y="515160"/>
            <a:ext cx="6681960" cy="456840"/>
          </a:xfrm>
          <a:prstGeom prst="rect">
            <a:avLst/>
          </a:prstGeom>
          <a:noFill/>
          <a:ln w="0">
            <a:noFill/>
          </a:ln>
        </p:spPr>
        <p:style>
          <a:lnRef idx="0"/>
          <a:fillRef idx="0"/>
          <a:effectRef idx="0"/>
          <a:fontRef idx="minor"/>
        </p:style>
        <p:txBody>
          <a:bodyPr anchor="t">
            <a:spAutoFit/>
          </a:bodyPr>
          <a:p>
            <a:pPr>
              <a:lnSpc>
                <a:spcPct val="100000"/>
              </a:lnSpc>
            </a:pPr>
            <a:r>
              <a:rPr b="1" lang="en-US" sz="2400" spc="-1" strike="noStrike">
                <a:solidFill>
                  <a:srgbClr val="000000"/>
                </a:solidFill>
                <a:latin typeface="Arial"/>
                <a:ea typeface="Arial"/>
              </a:rPr>
              <a:t>Epidemiología y Factores de Riesgo</a:t>
            </a:r>
            <a:endParaRPr b="0" lang="es-CL" sz="2400" spc="-1" strike="noStrike">
              <a:solidFill>
                <a:srgbClr val="000000"/>
              </a:solidFill>
              <a:latin typeface="Arial"/>
            </a:endParaRPr>
          </a:p>
        </p:txBody>
      </p:sp>
      <p:sp>
        <p:nvSpPr>
          <p:cNvPr id="104" name="Google Shape;319;p45"/>
          <p:cNvSpPr/>
          <p:nvPr/>
        </p:nvSpPr>
        <p:spPr>
          <a:xfrm>
            <a:off x="68040" y="6167160"/>
            <a:ext cx="8559000" cy="363240"/>
          </a:xfrm>
          <a:prstGeom prst="rect">
            <a:avLst/>
          </a:prstGeom>
          <a:noFill/>
          <a:ln w="0">
            <a:noFill/>
          </a:ln>
        </p:spPr>
        <p:style>
          <a:lnRef idx="0"/>
          <a:fillRef idx="0"/>
          <a:effectRef idx="0"/>
          <a:fontRef idx="minor"/>
        </p:style>
        <p:txBody>
          <a:bodyPr anchor="t">
            <a:noAutofit/>
          </a:bodyPr>
          <a:p>
            <a:pPr algn="just">
              <a:lnSpc>
                <a:spcPct val="100000"/>
              </a:lnSpc>
            </a:pPr>
            <a:r>
              <a:rPr b="0" lang="es-CL" sz="1050" spc="-1" strike="noStrike">
                <a:solidFill>
                  <a:srgbClr val="212121"/>
                </a:solidFill>
                <a:latin typeface="Segoe UI"/>
                <a:ea typeface="Arial"/>
              </a:rPr>
              <a:t>Avagliano L, Massa V, George TM, Qureshy S, Bulfamante GP, Finnell RH. Overview on neural tube defects: From development to physical characteristics. </a:t>
            </a:r>
            <a:r>
              <a:rPr b="0" i="1" lang="es-CL" sz="1050" spc="-1" strike="noStrike">
                <a:solidFill>
                  <a:srgbClr val="000000"/>
                </a:solidFill>
                <a:latin typeface="Arial"/>
                <a:ea typeface="Arial"/>
              </a:rPr>
              <a:t>Birth Defects Res</a:t>
            </a:r>
            <a:r>
              <a:rPr b="0" lang="es-CL" sz="1050" spc="-1" strike="noStrike">
                <a:solidFill>
                  <a:srgbClr val="000000"/>
                </a:solidFill>
                <a:latin typeface="Arial"/>
                <a:ea typeface="Arial"/>
              </a:rPr>
              <a:t>. 2019;111(19):1455-1467</a:t>
            </a:r>
            <a:endParaRPr b="0" lang="es-CL" sz="1050" spc="-1" strike="noStrike">
              <a:solidFill>
                <a:srgbClr val="000000"/>
              </a:solidFill>
              <a:latin typeface="Arial"/>
            </a:endParaRPr>
          </a:p>
          <a:p>
            <a:pPr algn="just">
              <a:lnSpc>
                <a:spcPct val="100000"/>
              </a:lnSpc>
            </a:pPr>
            <a:endParaRPr b="0" lang="es-CL" sz="1050" spc="-1" strike="noStrike">
              <a:solidFill>
                <a:srgbClr val="000000"/>
              </a:solidFill>
              <a:latin typeface="Arial"/>
            </a:endParaRPr>
          </a:p>
        </p:txBody>
      </p:sp>
      <p:sp>
        <p:nvSpPr>
          <p:cNvPr id="105" name="Google Shape;320;p45"/>
          <p:cNvSpPr/>
          <p:nvPr/>
        </p:nvSpPr>
        <p:spPr>
          <a:xfrm>
            <a:off x="259200" y="1849680"/>
            <a:ext cx="5169240" cy="2835360"/>
          </a:xfrm>
          <a:prstGeom prst="rect">
            <a:avLst/>
          </a:prstGeom>
          <a:solidFill>
            <a:schemeClr val="lt1"/>
          </a:solidFill>
          <a:ln w="25400">
            <a:solidFill>
              <a:srgbClr val="000000"/>
            </a:solidFill>
            <a:round/>
          </a:ln>
        </p:spPr>
        <p:style>
          <a:lnRef idx="0"/>
          <a:fillRef idx="0"/>
          <a:effectRef idx="0"/>
          <a:fontRef idx="minor"/>
        </p:style>
        <p:txBody>
          <a:bodyPr lIns="45720" rIns="45720" anchor="t">
            <a:spAutoFit/>
          </a:bodyPr>
          <a:p>
            <a:pPr marL="285840" indent="-285840">
              <a:lnSpc>
                <a:spcPct val="100000"/>
              </a:lnSpc>
              <a:buClr>
                <a:srgbClr val="000000"/>
              </a:buClr>
              <a:buFont typeface="Arial"/>
              <a:buChar char="•"/>
            </a:pPr>
            <a:r>
              <a:rPr b="0" lang="es-CL" sz="2000" spc="-1" strike="noStrike">
                <a:solidFill>
                  <a:srgbClr val="000000"/>
                </a:solidFill>
                <a:latin typeface="Calibri"/>
                <a:ea typeface="Calibri"/>
              </a:rPr>
              <a:t>Asociado a anomalías cromosómicas 10%</a:t>
            </a:r>
            <a:endParaRPr b="0" lang="es-CL" sz="2000" spc="-1" strike="noStrike">
              <a:solidFill>
                <a:srgbClr val="000000"/>
              </a:solidFill>
              <a:latin typeface="Arial"/>
            </a:endParaRPr>
          </a:p>
          <a:p>
            <a:pPr>
              <a:lnSpc>
                <a:spcPct val="100000"/>
              </a:lnSpc>
            </a:pPr>
            <a:endParaRPr b="0" lang="es-CL" sz="2000" spc="-1" strike="noStrike">
              <a:solidFill>
                <a:srgbClr val="000000"/>
              </a:solidFill>
              <a:latin typeface="Arial"/>
            </a:endParaRPr>
          </a:p>
          <a:p>
            <a:pPr marL="285840" indent="-285840">
              <a:lnSpc>
                <a:spcPct val="100000"/>
              </a:lnSpc>
              <a:buClr>
                <a:srgbClr val="000000"/>
              </a:buClr>
              <a:buFont typeface="Arial"/>
              <a:buChar char="•"/>
            </a:pPr>
            <a:r>
              <a:rPr b="0" lang="es-CL" sz="2000" spc="-1" strike="noStrike">
                <a:solidFill>
                  <a:srgbClr val="000000"/>
                </a:solidFill>
                <a:latin typeface="Calibri"/>
                <a:ea typeface="Calibri"/>
              </a:rPr>
              <a:t>Mayoría: Casos no sindrómicos, aislados</a:t>
            </a:r>
            <a:endParaRPr b="0" lang="es-CL" sz="2000" spc="-1" strike="noStrike">
              <a:solidFill>
                <a:srgbClr val="000000"/>
              </a:solidFill>
              <a:latin typeface="Arial"/>
            </a:endParaRPr>
          </a:p>
          <a:p>
            <a:pPr>
              <a:lnSpc>
                <a:spcPct val="100000"/>
              </a:lnSpc>
            </a:pPr>
            <a:endParaRPr b="0" lang="es-CL" sz="2000" spc="-1" strike="noStrike">
              <a:solidFill>
                <a:srgbClr val="000000"/>
              </a:solidFill>
              <a:latin typeface="Arial"/>
            </a:endParaRPr>
          </a:p>
          <a:p>
            <a:pPr marL="285840" indent="-285840">
              <a:lnSpc>
                <a:spcPct val="100000"/>
              </a:lnSpc>
              <a:buClr>
                <a:srgbClr val="000000"/>
              </a:buClr>
              <a:buFont typeface="Arial"/>
              <a:buChar char="•"/>
            </a:pPr>
            <a:r>
              <a:rPr b="0" lang="es-CL" sz="2000" spc="-1" strike="noStrike">
                <a:solidFill>
                  <a:srgbClr val="000000"/>
                </a:solidFill>
                <a:latin typeface="Calibri"/>
                <a:ea typeface="Calibri"/>
              </a:rPr>
              <a:t>Prevalencia en Mexico 3.2/2000</a:t>
            </a:r>
            <a:endParaRPr b="0" lang="es-CL" sz="2000" spc="-1" strike="noStrike">
              <a:solidFill>
                <a:srgbClr val="000000"/>
              </a:solidFill>
              <a:latin typeface="Arial"/>
            </a:endParaRPr>
          </a:p>
          <a:p>
            <a:pPr marL="285840" indent="-285840">
              <a:lnSpc>
                <a:spcPct val="100000"/>
              </a:lnSpc>
              <a:buClr>
                <a:srgbClr val="000000"/>
              </a:buClr>
              <a:buFont typeface="Arial"/>
              <a:buChar char="•"/>
            </a:pPr>
            <a:r>
              <a:rPr b="0" lang="es-CL" sz="2000" spc="-1" strike="noStrike">
                <a:solidFill>
                  <a:srgbClr val="000000"/>
                </a:solidFill>
                <a:latin typeface="Calibri"/>
                <a:ea typeface="Calibri"/>
              </a:rPr>
              <a:t>Prevalencia en USA 1:1000</a:t>
            </a:r>
            <a:endParaRPr b="0" lang="es-CL" sz="2000" spc="-1" strike="noStrike">
              <a:solidFill>
                <a:srgbClr val="000000"/>
              </a:solidFill>
              <a:latin typeface="Arial"/>
            </a:endParaRPr>
          </a:p>
          <a:p>
            <a:pPr marL="285840" indent="-285840">
              <a:lnSpc>
                <a:spcPct val="100000"/>
              </a:lnSpc>
              <a:buClr>
                <a:srgbClr val="000000"/>
              </a:buClr>
              <a:buFont typeface="Arial"/>
              <a:buChar char="•"/>
            </a:pPr>
            <a:r>
              <a:rPr b="0" lang="es-CL" sz="2000" spc="-1" strike="noStrike">
                <a:solidFill>
                  <a:srgbClr val="000000"/>
                </a:solidFill>
                <a:latin typeface="Calibri"/>
                <a:ea typeface="Calibri"/>
              </a:rPr>
              <a:t>Prevalencia en China: 20 veces mayor</a:t>
            </a:r>
            <a:endParaRPr b="0" lang="es-CL" sz="2000" spc="-1" strike="noStrike">
              <a:solidFill>
                <a:srgbClr val="000000"/>
              </a:solidFill>
              <a:latin typeface="Arial"/>
            </a:endParaRPr>
          </a:p>
          <a:p>
            <a:pPr>
              <a:lnSpc>
                <a:spcPct val="100000"/>
              </a:lnSpc>
            </a:pPr>
            <a:endParaRPr b="0" lang="es-CL" sz="2000" spc="-1" strike="noStrike">
              <a:solidFill>
                <a:srgbClr val="000000"/>
              </a:solidFill>
              <a:latin typeface="Arial"/>
            </a:endParaRPr>
          </a:p>
          <a:p>
            <a:pPr marL="285840" indent="-285840">
              <a:lnSpc>
                <a:spcPct val="100000"/>
              </a:lnSpc>
              <a:buClr>
                <a:srgbClr val="000000"/>
              </a:buClr>
              <a:buFont typeface="Arial"/>
              <a:buChar char="•"/>
            </a:pPr>
            <a:r>
              <a:rPr b="0" lang="es-CL" sz="2000" spc="-1" strike="noStrike">
                <a:solidFill>
                  <a:srgbClr val="000000"/>
                </a:solidFill>
                <a:latin typeface="Calibri"/>
                <a:ea typeface="Calibri"/>
              </a:rPr>
              <a:t>Predisosición de algunos grupos étnicos</a:t>
            </a:r>
            <a:endParaRPr b="0" lang="es-CL" sz="2000" spc="-1" strike="noStrike">
              <a:solidFill>
                <a:srgbClr val="000000"/>
              </a:solidFill>
              <a:latin typeface="Arial"/>
            </a:endParaRPr>
          </a:p>
        </p:txBody>
      </p:sp>
      <p:cxnSp>
        <p:nvCxnSpPr>
          <p:cNvPr id="106" name="Connector: Elbow 1"/>
          <p:cNvCxnSpPr/>
          <p:nvPr/>
        </p:nvCxnSpPr>
        <p:spPr>
          <a:xfrm flipV="1">
            <a:off x="5542200" y="2201040"/>
            <a:ext cx="2814120" cy="2219760"/>
          </a:xfrm>
          <a:prstGeom prst="bentConnector3">
            <a:avLst>
              <a:gd name="adj1" fmla="val 50000"/>
            </a:avLst>
          </a:prstGeom>
          <a:ln w="57150">
            <a:solidFill>
              <a:srgbClr val="4472c4"/>
            </a:solidFill>
            <a:round/>
            <a:tailEnd len="med" type="triangle" w="med"/>
          </a:ln>
        </p:spPr>
      </p:cxnSp>
      <p:sp>
        <p:nvSpPr>
          <p:cNvPr id="107" name="Google Shape;312;p44"/>
          <p:cNvSpPr/>
          <p:nvPr/>
        </p:nvSpPr>
        <p:spPr>
          <a:xfrm>
            <a:off x="8484840" y="2018160"/>
            <a:ext cx="3146760" cy="639720"/>
          </a:xfrm>
          <a:prstGeom prst="rect">
            <a:avLst/>
          </a:prstGeom>
          <a:solidFill>
            <a:schemeClr val="lt1"/>
          </a:solidFill>
          <a:ln w="25400">
            <a:solidFill>
              <a:srgbClr val="000000"/>
            </a:solidFill>
            <a:round/>
          </a:ln>
        </p:spPr>
        <p:style>
          <a:lnRef idx="0"/>
          <a:fillRef idx="0"/>
          <a:effectRef idx="0"/>
          <a:fontRef idx="minor"/>
        </p:style>
        <p:txBody>
          <a:bodyPr lIns="45720" rIns="45720" anchor="t">
            <a:spAutoFit/>
          </a:bodyPr>
          <a:p>
            <a:pPr marL="285840" indent="-285840">
              <a:lnSpc>
                <a:spcPct val="100000"/>
              </a:lnSpc>
              <a:buClr>
                <a:srgbClr val="000000"/>
              </a:buClr>
              <a:buFont typeface="Arial"/>
              <a:buChar char="•"/>
            </a:pPr>
            <a:r>
              <a:rPr b="0" lang="en-US" sz="1800" spc="-1" strike="noStrike">
                <a:solidFill>
                  <a:srgbClr val="000000"/>
                </a:solidFill>
                <a:latin typeface="Calibri"/>
                <a:ea typeface="Arial"/>
              </a:rPr>
              <a:t>Persiste a pesar de la migración</a:t>
            </a:r>
            <a:endParaRPr b="0" lang="es-CL"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Google Shape;318;p45"/>
          <p:cNvSpPr/>
          <p:nvPr/>
        </p:nvSpPr>
        <p:spPr>
          <a:xfrm>
            <a:off x="259560" y="515160"/>
            <a:ext cx="6681960" cy="456840"/>
          </a:xfrm>
          <a:prstGeom prst="rect">
            <a:avLst/>
          </a:prstGeom>
          <a:noFill/>
          <a:ln w="0">
            <a:noFill/>
          </a:ln>
        </p:spPr>
        <p:style>
          <a:lnRef idx="0"/>
          <a:fillRef idx="0"/>
          <a:effectRef idx="0"/>
          <a:fontRef idx="minor"/>
        </p:style>
        <p:txBody>
          <a:bodyPr anchor="t">
            <a:spAutoFit/>
          </a:bodyPr>
          <a:p>
            <a:pPr>
              <a:lnSpc>
                <a:spcPct val="100000"/>
              </a:lnSpc>
            </a:pPr>
            <a:r>
              <a:rPr b="1" lang="en-US" sz="2400" spc="-1" strike="noStrike">
                <a:solidFill>
                  <a:srgbClr val="000000"/>
                </a:solidFill>
                <a:latin typeface="Arial"/>
                <a:ea typeface="Arial"/>
              </a:rPr>
              <a:t>Epidemiología y Factores de Riesgo</a:t>
            </a:r>
            <a:endParaRPr b="0" lang="es-CL" sz="2400" spc="-1" strike="noStrike">
              <a:solidFill>
                <a:srgbClr val="000000"/>
              </a:solidFill>
              <a:latin typeface="Arial"/>
            </a:endParaRPr>
          </a:p>
        </p:txBody>
      </p:sp>
      <p:sp>
        <p:nvSpPr>
          <p:cNvPr id="109" name="Google Shape;319;p45"/>
          <p:cNvSpPr/>
          <p:nvPr/>
        </p:nvSpPr>
        <p:spPr>
          <a:xfrm>
            <a:off x="68040" y="6167160"/>
            <a:ext cx="8559000" cy="363240"/>
          </a:xfrm>
          <a:prstGeom prst="rect">
            <a:avLst/>
          </a:prstGeom>
          <a:noFill/>
          <a:ln w="0">
            <a:noFill/>
          </a:ln>
        </p:spPr>
        <p:style>
          <a:lnRef idx="0"/>
          <a:fillRef idx="0"/>
          <a:effectRef idx="0"/>
          <a:fontRef idx="minor"/>
        </p:style>
        <p:txBody>
          <a:bodyPr anchor="t">
            <a:noAutofit/>
          </a:bodyPr>
          <a:p>
            <a:pPr algn="just">
              <a:lnSpc>
                <a:spcPct val="100000"/>
              </a:lnSpc>
            </a:pPr>
            <a:r>
              <a:rPr b="0" lang="es-CL" sz="1050" spc="-1" strike="noStrike">
                <a:solidFill>
                  <a:srgbClr val="212121"/>
                </a:solidFill>
                <a:latin typeface="Segoe UI"/>
                <a:ea typeface="Arial"/>
              </a:rPr>
              <a:t>Avagliano L, Massa V, George TM, Qureshy S, Bulfamante GP, Finnell RH. Overview on neural tube defects: From development to physical characteristics. </a:t>
            </a:r>
            <a:r>
              <a:rPr b="0" i="1" lang="es-CL" sz="1050" spc="-1" strike="noStrike">
                <a:solidFill>
                  <a:srgbClr val="000000"/>
                </a:solidFill>
                <a:latin typeface="Arial"/>
                <a:ea typeface="Arial"/>
              </a:rPr>
              <a:t>Birth Defects Res</a:t>
            </a:r>
            <a:r>
              <a:rPr b="0" lang="es-CL" sz="1050" spc="-1" strike="noStrike">
                <a:solidFill>
                  <a:srgbClr val="000000"/>
                </a:solidFill>
                <a:latin typeface="Arial"/>
                <a:ea typeface="Arial"/>
              </a:rPr>
              <a:t>. 2019;111(19):1455-1467</a:t>
            </a:r>
            <a:endParaRPr b="0" lang="es-CL" sz="1050" spc="-1" strike="noStrike">
              <a:solidFill>
                <a:srgbClr val="000000"/>
              </a:solidFill>
              <a:latin typeface="Arial"/>
            </a:endParaRPr>
          </a:p>
          <a:p>
            <a:pPr algn="just">
              <a:lnSpc>
                <a:spcPct val="100000"/>
              </a:lnSpc>
            </a:pPr>
            <a:endParaRPr b="0" lang="es-CL" sz="1050" spc="-1" strike="noStrike">
              <a:solidFill>
                <a:srgbClr val="000000"/>
              </a:solidFill>
              <a:latin typeface="Arial"/>
            </a:endParaRPr>
          </a:p>
        </p:txBody>
      </p:sp>
      <p:sp>
        <p:nvSpPr>
          <p:cNvPr id="110" name="Google Shape;320;p45"/>
          <p:cNvSpPr/>
          <p:nvPr/>
        </p:nvSpPr>
        <p:spPr>
          <a:xfrm>
            <a:off x="259200" y="2611800"/>
            <a:ext cx="5169240" cy="1615680"/>
          </a:xfrm>
          <a:prstGeom prst="rect">
            <a:avLst/>
          </a:prstGeom>
          <a:solidFill>
            <a:schemeClr val="lt1"/>
          </a:solidFill>
          <a:ln w="25400">
            <a:solidFill>
              <a:srgbClr val="000000"/>
            </a:solidFill>
            <a:round/>
          </a:ln>
        </p:spPr>
        <p:style>
          <a:lnRef idx="0"/>
          <a:fillRef idx="0"/>
          <a:effectRef idx="0"/>
          <a:fontRef idx="minor"/>
        </p:style>
        <p:txBody>
          <a:bodyPr lIns="45720" rIns="45720" anchor="t">
            <a:spAutoFit/>
          </a:bodyPr>
          <a:p>
            <a:pPr marL="285840" indent="-285840">
              <a:lnSpc>
                <a:spcPct val="100000"/>
              </a:lnSpc>
              <a:buClr>
                <a:srgbClr val="000000"/>
              </a:buClr>
              <a:buFont typeface="Arial"/>
              <a:buChar char="•"/>
            </a:pPr>
            <a:r>
              <a:rPr b="0" lang="es-CL" sz="2000" spc="-1" strike="noStrike">
                <a:solidFill>
                  <a:srgbClr val="000000"/>
                </a:solidFill>
                <a:latin typeface="Calibri"/>
                <a:ea typeface="Calibri"/>
              </a:rPr>
              <a:t>Mujeres con feto afectado: 3% de recurrencia</a:t>
            </a:r>
            <a:endParaRPr b="0" lang="es-CL" sz="2000" spc="-1" strike="noStrike">
              <a:solidFill>
                <a:srgbClr val="000000"/>
              </a:solidFill>
              <a:latin typeface="Arial"/>
            </a:endParaRPr>
          </a:p>
          <a:p>
            <a:pPr marL="285840" indent="-285840">
              <a:lnSpc>
                <a:spcPct val="100000"/>
              </a:lnSpc>
              <a:buClr>
                <a:srgbClr val="000000"/>
              </a:buClr>
              <a:buFont typeface="Arial"/>
              <a:buChar char="•"/>
            </a:pPr>
            <a:r>
              <a:rPr b="0" lang="es-CL" sz="2000" spc="-1" strike="noStrike">
                <a:solidFill>
                  <a:srgbClr val="000000"/>
                </a:solidFill>
                <a:latin typeface="Calibri"/>
                <a:ea typeface="Calibri"/>
              </a:rPr>
              <a:t>2° feto afectado: 10% de recurrencia</a:t>
            </a:r>
            <a:endParaRPr b="0" lang="es-CL" sz="2000" spc="-1" strike="noStrike">
              <a:solidFill>
                <a:srgbClr val="000000"/>
              </a:solidFill>
              <a:latin typeface="Arial"/>
            </a:endParaRPr>
          </a:p>
          <a:p>
            <a:pPr>
              <a:lnSpc>
                <a:spcPct val="100000"/>
              </a:lnSpc>
            </a:pPr>
            <a:endParaRPr b="0" lang="es-CL" sz="2000" spc="-1" strike="noStrike">
              <a:solidFill>
                <a:srgbClr val="000000"/>
              </a:solidFill>
              <a:latin typeface="Arial"/>
            </a:endParaRPr>
          </a:p>
          <a:p>
            <a:pPr marL="285840" indent="-285840">
              <a:lnSpc>
                <a:spcPct val="100000"/>
              </a:lnSpc>
              <a:buClr>
                <a:srgbClr val="000000"/>
              </a:buClr>
              <a:buFont typeface="Arial"/>
              <a:buChar char="•"/>
            </a:pPr>
            <a:r>
              <a:rPr b="0" lang="es-CL" sz="2000" spc="-1" strike="noStrike">
                <a:solidFill>
                  <a:srgbClr val="000000"/>
                </a:solidFill>
                <a:latin typeface="Calibri"/>
                <a:ea typeface="Calibri"/>
              </a:rPr>
              <a:t>Gemelos MC 7,7% de concordancia</a:t>
            </a:r>
            <a:endParaRPr b="0" lang="es-CL" sz="2000" spc="-1" strike="noStrike">
              <a:solidFill>
                <a:srgbClr val="000000"/>
              </a:solidFill>
              <a:latin typeface="Arial"/>
            </a:endParaRPr>
          </a:p>
          <a:p>
            <a:pPr marL="285840" indent="-285840">
              <a:lnSpc>
                <a:spcPct val="100000"/>
              </a:lnSpc>
              <a:buClr>
                <a:srgbClr val="000000"/>
              </a:buClr>
              <a:buFont typeface="Arial"/>
              <a:buChar char="•"/>
            </a:pPr>
            <a:r>
              <a:rPr b="0" lang="es-CL" sz="2000" spc="-1" strike="noStrike">
                <a:solidFill>
                  <a:srgbClr val="000000"/>
                </a:solidFill>
                <a:latin typeface="Calibri"/>
                <a:ea typeface="Calibri"/>
              </a:rPr>
              <a:t>Gemelos DC 4,4%</a:t>
            </a:r>
            <a:endParaRPr b="0" lang="es-CL" sz="2000" spc="-1" strike="noStrike">
              <a:solidFill>
                <a:srgbClr val="000000"/>
              </a:solidFill>
              <a:latin typeface="Arial"/>
            </a:endParaRPr>
          </a:p>
        </p:txBody>
      </p:sp>
      <p:sp>
        <p:nvSpPr>
          <p:cNvPr id="111" name="Google Shape;320;p45"/>
          <p:cNvSpPr/>
          <p:nvPr/>
        </p:nvSpPr>
        <p:spPr>
          <a:xfrm>
            <a:off x="7181640" y="3223440"/>
            <a:ext cx="2958120" cy="396000"/>
          </a:xfrm>
          <a:prstGeom prst="rect">
            <a:avLst/>
          </a:prstGeom>
          <a:solidFill>
            <a:schemeClr val="lt1"/>
          </a:solidFill>
          <a:ln w="25400">
            <a:solidFill>
              <a:srgbClr val="000000"/>
            </a:solidFill>
            <a:round/>
          </a:ln>
        </p:spPr>
        <p:style>
          <a:lnRef idx="0"/>
          <a:fillRef idx="0"/>
          <a:effectRef idx="0"/>
          <a:fontRef idx="minor"/>
        </p:style>
        <p:txBody>
          <a:bodyPr lIns="45720" rIns="45720" anchor="t">
            <a:spAutoFit/>
          </a:bodyPr>
          <a:p>
            <a:pPr marL="285840" indent="-285840">
              <a:lnSpc>
                <a:spcPct val="100000"/>
              </a:lnSpc>
              <a:buClr>
                <a:srgbClr val="000000"/>
              </a:buClr>
              <a:buFont typeface="Arial"/>
              <a:buChar char="•"/>
            </a:pPr>
            <a:r>
              <a:rPr b="0" lang="es-CL" sz="2000" spc="-1" strike="noStrike">
                <a:solidFill>
                  <a:srgbClr val="000000"/>
                </a:solidFill>
                <a:latin typeface="Calibri"/>
                <a:ea typeface="Calibri"/>
              </a:rPr>
              <a:t>Modelo Multifactorial</a:t>
            </a:r>
            <a:endParaRPr b="0" lang="es-CL"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2" name="Picture 3" descr="Table&#10;&#10;Description automatically generated"/>
          <p:cNvPicPr/>
          <p:nvPr/>
        </p:nvPicPr>
        <p:blipFill>
          <a:blip r:embed="rId1"/>
          <a:stretch/>
        </p:blipFill>
        <p:spPr>
          <a:xfrm>
            <a:off x="131040" y="1662840"/>
            <a:ext cx="10963800" cy="4497480"/>
          </a:xfrm>
          <a:prstGeom prst="rect">
            <a:avLst/>
          </a:prstGeom>
          <a:ln w="0">
            <a:noFill/>
          </a:ln>
        </p:spPr>
      </p:pic>
      <p:sp>
        <p:nvSpPr>
          <p:cNvPr id="113" name="Google Shape;318;p45"/>
          <p:cNvSpPr/>
          <p:nvPr/>
        </p:nvSpPr>
        <p:spPr>
          <a:xfrm>
            <a:off x="259560" y="515160"/>
            <a:ext cx="6681960" cy="456840"/>
          </a:xfrm>
          <a:prstGeom prst="rect">
            <a:avLst/>
          </a:prstGeom>
          <a:noFill/>
          <a:ln w="0">
            <a:noFill/>
          </a:ln>
        </p:spPr>
        <p:style>
          <a:lnRef idx="0"/>
          <a:fillRef idx="0"/>
          <a:effectRef idx="0"/>
          <a:fontRef idx="minor"/>
        </p:style>
        <p:txBody>
          <a:bodyPr anchor="t">
            <a:spAutoFit/>
          </a:bodyPr>
          <a:p>
            <a:pPr>
              <a:lnSpc>
                <a:spcPct val="100000"/>
              </a:lnSpc>
            </a:pPr>
            <a:r>
              <a:rPr b="1" lang="en-US" sz="2400" spc="-1" strike="noStrike">
                <a:solidFill>
                  <a:srgbClr val="000000"/>
                </a:solidFill>
                <a:latin typeface="Arial"/>
                <a:ea typeface="Arial"/>
              </a:rPr>
              <a:t>Epidemiología y Factores de Riesgo</a:t>
            </a:r>
            <a:endParaRPr b="0" lang="es-CL" sz="2400" spc="-1" strike="noStrike">
              <a:solidFill>
                <a:srgbClr val="000000"/>
              </a:solidFill>
              <a:latin typeface="Arial"/>
            </a:endParaRPr>
          </a:p>
        </p:txBody>
      </p:sp>
      <p:sp>
        <p:nvSpPr>
          <p:cNvPr id="114" name="Google Shape;319;p45"/>
          <p:cNvSpPr/>
          <p:nvPr/>
        </p:nvSpPr>
        <p:spPr>
          <a:xfrm>
            <a:off x="132480" y="6317640"/>
            <a:ext cx="8559000" cy="363240"/>
          </a:xfrm>
          <a:prstGeom prst="rect">
            <a:avLst/>
          </a:prstGeom>
          <a:noFill/>
          <a:ln w="0">
            <a:noFill/>
          </a:ln>
        </p:spPr>
        <p:style>
          <a:lnRef idx="0"/>
          <a:fillRef idx="0"/>
          <a:effectRef idx="0"/>
          <a:fontRef idx="minor"/>
        </p:style>
        <p:txBody>
          <a:bodyPr anchor="t">
            <a:noAutofit/>
          </a:bodyPr>
          <a:p>
            <a:pPr algn="just">
              <a:lnSpc>
                <a:spcPct val="100000"/>
              </a:lnSpc>
            </a:pPr>
            <a:r>
              <a:rPr b="0" lang="es-CL" sz="1050" spc="-1" strike="noStrike">
                <a:solidFill>
                  <a:srgbClr val="212121"/>
                </a:solidFill>
                <a:latin typeface="Segoe UI"/>
                <a:ea typeface="Arial"/>
              </a:rPr>
              <a:t>Avagliano L, Massa V, George TM, Qureshy S, Bulfamante GP, Finnell RH. Overview on neural tube defects: From development to physical characteristics. </a:t>
            </a:r>
            <a:r>
              <a:rPr b="0" i="1" lang="es-CL" sz="1050" spc="-1" strike="noStrike">
                <a:solidFill>
                  <a:srgbClr val="000000"/>
                </a:solidFill>
                <a:latin typeface="Arial"/>
                <a:ea typeface="Arial"/>
              </a:rPr>
              <a:t>Birth Defects Res</a:t>
            </a:r>
            <a:r>
              <a:rPr b="0" lang="es-CL" sz="1050" spc="-1" strike="noStrike">
                <a:solidFill>
                  <a:srgbClr val="000000"/>
                </a:solidFill>
                <a:latin typeface="Arial"/>
                <a:ea typeface="Arial"/>
              </a:rPr>
              <a:t>. 2019;111(19):1455-1467</a:t>
            </a:r>
            <a:endParaRPr b="0" lang="es-CL" sz="1050" spc="-1" strike="noStrike">
              <a:solidFill>
                <a:srgbClr val="000000"/>
              </a:solidFill>
              <a:latin typeface="Arial"/>
            </a:endParaRPr>
          </a:p>
          <a:p>
            <a:pPr algn="just">
              <a:lnSpc>
                <a:spcPct val="100000"/>
              </a:lnSpc>
            </a:pPr>
            <a:endParaRPr b="0" lang="es-CL" sz="105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Google Shape;318;p45"/>
          <p:cNvSpPr/>
          <p:nvPr/>
        </p:nvSpPr>
        <p:spPr>
          <a:xfrm>
            <a:off x="259560" y="515160"/>
            <a:ext cx="6681960" cy="456840"/>
          </a:xfrm>
          <a:prstGeom prst="rect">
            <a:avLst/>
          </a:prstGeom>
          <a:noFill/>
          <a:ln w="0">
            <a:noFill/>
          </a:ln>
        </p:spPr>
        <p:style>
          <a:lnRef idx="0"/>
          <a:fillRef idx="0"/>
          <a:effectRef idx="0"/>
          <a:fontRef idx="minor"/>
        </p:style>
        <p:txBody>
          <a:bodyPr anchor="t">
            <a:spAutoFit/>
          </a:bodyPr>
          <a:p>
            <a:pPr>
              <a:lnSpc>
                <a:spcPct val="100000"/>
              </a:lnSpc>
            </a:pPr>
            <a:r>
              <a:rPr b="1" lang="en-US" sz="2400" spc="-1" strike="noStrike">
                <a:solidFill>
                  <a:srgbClr val="000000"/>
                </a:solidFill>
                <a:latin typeface="Arial"/>
                <a:ea typeface="Arial"/>
              </a:rPr>
              <a:t>Bases embriológicas de los NTD</a:t>
            </a:r>
            <a:endParaRPr b="0" lang="es-CL" sz="2400" spc="-1" strike="noStrike">
              <a:solidFill>
                <a:srgbClr val="000000"/>
              </a:solidFill>
              <a:latin typeface="Arial"/>
            </a:endParaRPr>
          </a:p>
        </p:txBody>
      </p:sp>
      <p:sp>
        <p:nvSpPr>
          <p:cNvPr id="116" name="Google Shape;320;p45"/>
          <p:cNvSpPr/>
          <p:nvPr/>
        </p:nvSpPr>
        <p:spPr>
          <a:xfrm>
            <a:off x="4357080" y="1580040"/>
            <a:ext cx="5169240" cy="2835360"/>
          </a:xfrm>
          <a:prstGeom prst="rect">
            <a:avLst/>
          </a:prstGeom>
          <a:solidFill>
            <a:schemeClr val="lt1"/>
          </a:solidFill>
          <a:ln w="25400">
            <a:solidFill>
              <a:srgbClr val="000000"/>
            </a:solidFill>
            <a:round/>
          </a:ln>
        </p:spPr>
        <p:style>
          <a:lnRef idx="0"/>
          <a:fillRef idx="0"/>
          <a:effectRef idx="0"/>
          <a:fontRef idx="minor"/>
        </p:style>
        <p:txBody>
          <a:bodyPr lIns="45720" rIns="45720" anchor="t">
            <a:spAutoFit/>
          </a:bodyPr>
          <a:p>
            <a:pPr marL="285840" indent="-285840">
              <a:lnSpc>
                <a:spcPct val="100000"/>
              </a:lnSpc>
              <a:buClr>
                <a:srgbClr val="000000"/>
              </a:buClr>
              <a:buFont typeface="Arial"/>
              <a:buChar char="•"/>
            </a:pPr>
            <a:r>
              <a:rPr b="0" lang="es-CL" sz="2000" spc="-1" strike="noStrike">
                <a:solidFill>
                  <a:srgbClr val="000000"/>
                </a:solidFill>
                <a:latin typeface="Calibri"/>
                <a:ea typeface="Calibri"/>
              </a:rPr>
              <a:t>La formación del tubo neural requiere el pliegue del neuroepitelio en la línea media</a:t>
            </a:r>
            <a:endParaRPr b="0" lang="es-CL" sz="2000" spc="-1" strike="noStrike">
              <a:solidFill>
                <a:srgbClr val="000000"/>
              </a:solidFill>
              <a:latin typeface="Arial"/>
            </a:endParaRPr>
          </a:p>
          <a:p>
            <a:pPr marL="285840" indent="-285840">
              <a:lnSpc>
                <a:spcPct val="100000"/>
              </a:lnSpc>
              <a:buClr>
                <a:srgbClr val="000000"/>
              </a:buClr>
              <a:buFont typeface="Arial"/>
              <a:buChar char="•"/>
            </a:pPr>
            <a:r>
              <a:rPr b="0" lang="es-CL" sz="2000" spc="-1" strike="noStrike">
                <a:solidFill>
                  <a:srgbClr val="000000"/>
                </a:solidFill>
                <a:latin typeface="Calibri"/>
                <a:ea typeface="Calibri"/>
              </a:rPr>
              <a:t>Formando los pligues nuerales, que se elevan, encuentran y fusionan en la línea media dorsal (Neurulación primaria)</a:t>
            </a:r>
            <a:endParaRPr b="0" lang="es-CL" sz="2000" spc="-1" strike="noStrike">
              <a:solidFill>
                <a:srgbClr val="000000"/>
              </a:solidFill>
              <a:latin typeface="Arial"/>
            </a:endParaRPr>
          </a:p>
          <a:p>
            <a:pPr>
              <a:lnSpc>
                <a:spcPct val="100000"/>
              </a:lnSpc>
            </a:pPr>
            <a:endParaRPr b="0" lang="es-CL" sz="2000" spc="-1" strike="noStrike">
              <a:solidFill>
                <a:srgbClr val="000000"/>
              </a:solidFill>
              <a:latin typeface="Arial"/>
            </a:endParaRPr>
          </a:p>
          <a:p>
            <a:pPr marL="285840" indent="-285840">
              <a:lnSpc>
                <a:spcPct val="100000"/>
              </a:lnSpc>
              <a:buClr>
                <a:srgbClr val="000000"/>
              </a:buClr>
              <a:buFont typeface="Arial"/>
              <a:buChar char="•"/>
            </a:pPr>
            <a:r>
              <a:rPr b="0" lang="es-CL" sz="2000" spc="-1" strike="noStrike">
                <a:solidFill>
                  <a:srgbClr val="000000"/>
                </a:solidFill>
                <a:latin typeface="Calibri"/>
                <a:ea typeface="Calibri"/>
              </a:rPr>
              <a:t>Los NTDs pueden ser atribuidos a la falla en un evento de iniciación o disrupción de la progresión en el cierre entre estos sitios</a:t>
            </a:r>
            <a:endParaRPr b="0" lang="es-CL" sz="2000" spc="-1" strike="noStrike">
              <a:solidFill>
                <a:srgbClr val="000000"/>
              </a:solidFill>
              <a:latin typeface="Arial"/>
            </a:endParaRPr>
          </a:p>
        </p:txBody>
      </p:sp>
      <p:sp>
        <p:nvSpPr>
          <p:cNvPr id="117" name="TextBox 1"/>
          <p:cNvSpPr/>
          <p:nvPr/>
        </p:nvSpPr>
        <p:spPr>
          <a:xfrm>
            <a:off x="2160" y="6066000"/>
            <a:ext cx="2742840" cy="730440"/>
          </a:xfrm>
          <a:prstGeom prst="rect">
            <a:avLst/>
          </a:prstGeom>
          <a:noFill/>
          <a:ln w="0">
            <a:noFill/>
          </a:ln>
        </p:spPr>
        <p:style>
          <a:lnRef idx="0"/>
          <a:fillRef idx="0"/>
          <a:effectRef idx="0"/>
          <a:fontRef idx="minor"/>
        </p:style>
        <p:txBody>
          <a:bodyPr numCol="1" spcCol="0" horzOverflow="overflow" vertOverflow="overflow" anchor="t">
            <a:spAutoFit/>
          </a:bodyPr>
          <a:p>
            <a:pPr>
              <a:lnSpc>
                <a:spcPct val="100000"/>
              </a:lnSpc>
            </a:pPr>
            <a:r>
              <a:rPr b="0" lang="en-US" sz="1400" spc="-1" strike="noStrike">
                <a:solidFill>
                  <a:srgbClr val="212121"/>
                </a:solidFill>
                <a:latin typeface="Segoe UI"/>
                <a:ea typeface="Arial"/>
              </a:rPr>
              <a:t>Greene ND, Copp AJ. Neural tube defects. </a:t>
            </a:r>
            <a:r>
              <a:rPr b="0" i="1" lang="en-US" sz="1400" spc="-1" strike="noStrike">
                <a:solidFill>
                  <a:srgbClr val="000000"/>
                </a:solidFill>
                <a:latin typeface="Arial"/>
                <a:ea typeface="Arial"/>
              </a:rPr>
              <a:t>Annu Rev Neurosci</a:t>
            </a:r>
            <a:r>
              <a:rPr b="0" lang="en-US" sz="1400" spc="-1" strike="noStrike">
                <a:solidFill>
                  <a:srgbClr val="000000"/>
                </a:solidFill>
                <a:latin typeface="Arial"/>
                <a:ea typeface="Arial"/>
              </a:rPr>
              <a:t>. 2014;37:221-242</a:t>
            </a:r>
            <a:endParaRPr b="0" lang="es-CL" sz="1400" spc="-1" strike="noStrike">
              <a:solidFill>
                <a:srgbClr val="000000"/>
              </a:solidFill>
              <a:latin typeface="Arial"/>
            </a:endParaRPr>
          </a:p>
        </p:txBody>
      </p:sp>
      <p:pic>
        <p:nvPicPr>
          <p:cNvPr id="118" name="Picture 4" descr="Diagram&#10;&#10;Description automatically generated"/>
          <p:cNvPicPr/>
          <p:nvPr/>
        </p:nvPicPr>
        <p:blipFill>
          <a:blip r:embed="rId1"/>
          <a:stretch/>
        </p:blipFill>
        <p:spPr>
          <a:xfrm>
            <a:off x="2160" y="1082520"/>
            <a:ext cx="4170240" cy="4934880"/>
          </a:xfrm>
          <a:prstGeom prst="rect">
            <a:avLst/>
          </a:prstGeom>
          <a:ln w="0">
            <a:noFill/>
          </a:ln>
        </p:spPr>
      </p:pic>
      <p:sp>
        <p:nvSpPr>
          <p:cNvPr id="119" name="Rectángulo: esquinas redondeadas 5"/>
          <p:cNvSpPr/>
          <p:nvPr/>
        </p:nvSpPr>
        <p:spPr>
          <a:xfrm>
            <a:off x="9711000" y="1580040"/>
            <a:ext cx="2366280" cy="2087280"/>
          </a:xfrm>
          <a:prstGeom prst="roundRect">
            <a:avLst>
              <a:gd name="adj" fmla="val 16667"/>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s-CL" sz="1400" spc="-1" strike="noStrike">
                <a:solidFill>
                  <a:schemeClr val="lt1"/>
                </a:solidFill>
                <a:latin typeface="Arial"/>
                <a:ea typeface="Arial"/>
              </a:rPr>
              <a:t>Los requerimientos mofrológicos y moleculares varían a lo largo del eje corporal. De tal manera que una alteración del cierre del tubo neural, afecta solo a un segmento de este</a:t>
            </a:r>
            <a:endParaRPr b="0" lang="es-CL"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Google Shape;318;p45"/>
          <p:cNvSpPr/>
          <p:nvPr/>
        </p:nvSpPr>
        <p:spPr>
          <a:xfrm>
            <a:off x="259560" y="515160"/>
            <a:ext cx="6681960" cy="456840"/>
          </a:xfrm>
          <a:prstGeom prst="rect">
            <a:avLst/>
          </a:prstGeom>
          <a:noFill/>
          <a:ln w="0">
            <a:noFill/>
          </a:ln>
        </p:spPr>
        <p:style>
          <a:lnRef idx="0"/>
          <a:fillRef idx="0"/>
          <a:effectRef idx="0"/>
          <a:fontRef idx="minor"/>
        </p:style>
        <p:txBody>
          <a:bodyPr anchor="t">
            <a:spAutoFit/>
          </a:bodyPr>
          <a:p>
            <a:pPr>
              <a:lnSpc>
                <a:spcPct val="100000"/>
              </a:lnSpc>
            </a:pPr>
            <a:r>
              <a:rPr b="1" lang="en-US" sz="2400" spc="-1" strike="noStrike">
                <a:solidFill>
                  <a:srgbClr val="000000"/>
                </a:solidFill>
                <a:latin typeface="Arial"/>
                <a:ea typeface="Arial"/>
              </a:rPr>
              <a:t>Mecanismos que facilitan el cierre</a:t>
            </a:r>
            <a:endParaRPr b="0" lang="es-CL" sz="2400" spc="-1" strike="noStrike">
              <a:solidFill>
                <a:srgbClr val="000000"/>
              </a:solidFill>
              <a:latin typeface="Arial"/>
            </a:endParaRPr>
          </a:p>
        </p:txBody>
      </p:sp>
      <p:sp>
        <p:nvSpPr>
          <p:cNvPr id="121" name="Rectángulo: esquinas redondeadas 3"/>
          <p:cNvSpPr/>
          <p:nvPr/>
        </p:nvSpPr>
        <p:spPr>
          <a:xfrm>
            <a:off x="623160" y="1850760"/>
            <a:ext cx="2604600" cy="616680"/>
          </a:xfrm>
          <a:prstGeom prst="roundRect">
            <a:avLst>
              <a:gd name="adj" fmla="val 16667"/>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s-CL" sz="1400" spc="-1" strike="noStrike">
                <a:solidFill>
                  <a:schemeClr val="lt1"/>
                </a:solidFill>
                <a:latin typeface="Arial"/>
                <a:ea typeface="Arial"/>
              </a:rPr>
              <a:t>Extensión convergente</a:t>
            </a:r>
            <a:endParaRPr b="0" lang="es-CL" sz="1400" spc="-1" strike="noStrike">
              <a:solidFill>
                <a:srgbClr val="000000"/>
              </a:solidFill>
              <a:latin typeface="Arial"/>
            </a:endParaRPr>
          </a:p>
        </p:txBody>
      </p:sp>
      <p:sp>
        <p:nvSpPr>
          <p:cNvPr id="122" name="Rectángulo: esquinas redondeadas 4"/>
          <p:cNvSpPr/>
          <p:nvPr/>
        </p:nvSpPr>
        <p:spPr>
          <a:xfrm>
            <a:off x="4759920" y="1848960"/>
            <a:ext cx="2604600" cy="616680"/>
          </a:xfrm>
          <a:prstGeom prst="roundRect">
            <a:avLst>
              <a:gd name="adj" fmla="val 16667"/>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s-CL" sz="1400" spc="-1" strike="noStrike">
                <a:solidFill>
                  <a:schemeClr val="lt1"/>
                </a:solidFill>
                <a:latin typeface="Arial"/>
                <a:ea typeface="Arial"/>
              </a:rPr>
              <a:t>Polaridad de células planares (PCP)</a:t>
            </a:r>
            <a:endParaRPr b="0" lang="es-CL" sz="1400" spc="-1" strike="noStrike">
              <a:solidFill>
                <a:srgbClr val="000000"/>
              </a:solidFill>
              <a:latin typeface="Arial"/>
            </a:endParaRPr>
          </a:p>
        </p:txBody>
      </p:sp>
      <p:sp>
        <p:nvSpPr>
          <p:cNvPr id="123" name="Rectángulo: esquinas redondeadas 5"/>
          <p:cNvSpPr/>
          <p:nvPr/>
        </p:nvSpPr>
        <p:spPr>
          <a:xfrm>
            <a:off x="8896680" y="1848960"/>
            <a:ext cx="2604600" cy="616680"/>
          </a:xfrm>
          <a:prstGeom prst="roundRect">
            <a:avLst>
              <a:gd name="adj" fmla="val 16667"/>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s-CL" sz="1400" spc="-1" strike="noStrike">
                <a:solidFill>
                  <a:schemeClr val="lt1"/>
                </a:solidFill>
                <a:latin typeface="Arial"/>
                <a:ea typeface="Arial"/>
              </a:rPr>
              <a:t>Plegamiento de los pliegues neurales</a:t>
            </a:r>
            <a:endParaRPr b="0" lang="es-CL" sz="1400" spc="-1" strike="noStrike">
              <a:solidFill>
                <a:srgbClr val="000000"/>
              </a:solidFill>
              <a:latin typeface="Arial"/>
            </a:endParaRPr>
          </a:p>
        </p:txBody>
      </p:sp>
      <p:sp>
        <p:nvSpPr>
          <p:cNvPr id="124" name="Rectángulo: esquinas redondeadas 6"/>
          <p:cNvSpPr/>
          <p:nvPr/>
        </p:nvSpPr>
        <p:spPr>
          <a:xfrm>
            <a:off x="2645280" y="2828520"/>
            <a:ext cx="2604600" cy="616680"/>
          </a:xfrm>
          <a:prstGeom prst="roundRect">
            <a:avLst>
              <a:gd name="adj" fmla="val 16667"/>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s-CL" sz="1400" spc="-1" strike="noStrike">
                <a:solidFill>
                  <a:schemeClr val="lt1"/>
                </a:solidFill>
                <a:latin typeface="Arial"/>
                <a:ea typeface="Arial"/>
              </a:rPr>
              <a:t>Neurulación Craneal</a:t>
            </a:r>
            <a:endParaRPr b="0" lang="es-CL" sz="1400" spc="-1" strike="noStrike">
              <a:solidFill>
                <a:srgbClr val="000000"/>
              </a:solidFill>
              <a:latin typeface="Arial"/>
            </a:endParaRPr>
          </a:p>
        </p:txBody>
      </p:sp>
      <p:sp>
        <p:nvSpPr>
          <p:cNvPr id="125" name="Rectángulo: esquinas redondeadas 7"/>
          <p:cNvSpPr/>
          <p:nvPr/>
        </p:nvSpPr>
        <p:spPr>
          <a:xfrm>
            <a:off x="6941880" y="2828520"/>
            <a:ext cx="2604600" cy="616680"/>
          </a:xfrm>
          <a:prstGeom prst="roundRect">
            <a:avLst>
              <a:gd name="adj" fmla="val 16667"/>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s-CL" sz="1400" spc="-1" strike="noStrike">
                <a:solidFill>
                  <a:schemeClr val="lt1"/>
                </a:solidFill>
                <a:latin typeface="Arial"/>
                <a:ea typeface="Arial"/>
              </a:rPr>
              <a:t>Adhesión y fusión de los pliegues neurales</a:t>
            </a:r>
            <a:endParaRPr b="0" lang="es-CL" sz="1400" spc="-1" strike="noStrike">
              <a:solidFill>
                <a:srgbClr val="000000"/>
              </a:solidFill>
              <a:latin typeface="Arial"/>
            </a:endParaRPr>
          </a:p>
        </p:txBody>
      </p:sp>
      <p:sp>
        <p:nvSpPr>
          <p:cNvPr id="126" name="Rectángulo: esquinas redondeadas 9"/>
          <p:cNvSpPr/>
          <p:nvPr/>
        </p:nvSpPr>
        <p:spPr>
          <a:xfrm>
            <a:off x="4759920" y="4347360"/>
            <a:ext cx="2604600" cy="616680"/>
          </a:xfrm>
          <a:prstGeom prst="roundRect">
            <a:avLst>
              <a:gd name="adj" fmla="val 16667"/>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s-CL" sz="1400" spc="-1" strike="noStrike">
                <a:solidFill>
                  <a:schemeClr val="lt1"/>
                </a:solidFill>
                <a:latin typeface="Arial"/>
                <a:ea typeface="Arial"/>
              </a:rPr>
              <a:t>Regulación de la proliferación celular</a:t>
            </a:r>
            <a:endParaRPr b="0" lang="es-CL" sz="1400" spc="-1" strike="noStrike">
              <a:solidFill>
                <a:srgbClr val="000000"/>
              </a:solidFill>
              <a:latin typeface="Arial"/>
            </a:endParaRPr>
          </a:p>
        </p:txBody>
      </p:sp>
      <p:pic>
        <p:nvPicPr>
          <p:cNvPr id="127" name="Imagen 12" descr=""/>
          <p:cNvPicPr/>
          <p:nvPr/>
        </p:nvPicPr>
        <p:blipFill>
          <a:blip r:embed="rId1"/>
          <a:srcRect l="51441" t="732" r="0" b="0"/>
          <a:stretch/>
        </p:blipFill>
        <p:spPr>
          <a:xfrm>
            <a:off x="1415160" y="3665880"/>
            <a:ext cx="2604600" cy="29840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Google Shape;309;p44"/>
          <p:cNvSpPr/>
          <p:nvPr/>
        </p:nvSpPr>
        <p:spPr>
          <a:xfrm>
            <a:off x="217080" y="357120"/>
            <a:ext cx="6681960" cy="45684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en-US" sz="2400" spc="-1" strike="noStrike">
                <a:solidFill>
                  <a:srgbClr val="000000"/>
                </a:solidFill>
                <a:latin typeface="Arial"/>
                <a:ea typeface="Arial"/>
              </a:rPr>
              <a:t>Asociación del ácido fólico con NTD</a:t>
            </a:r>
            <a:endParaRPr b="0" lang="es-CL" sz="2400" spc="-1" strike="noStrike">
              <a:solidFill>
                <a:srgbClr val="000000"/>
              </a:solidFill>
              <a:latin typeface="Arial"/>
            </a:endParaRPr>
          </a:p>
        </p:txBody>
      </p:sp>
      <p:sp>
        <p:nvSpPr>
          <p:cNvPr id="129" name="Google Shape;310;p44"/>
          <p:cNvSpPr/>
          <p:nvPr/>
        </p:nvSpPr>
        <p:spPr>
          <a:xfrm>
            <a:off x="7693920" y="5026680"/>
            <a:ext cx="3976200" cy="576720"/>
          </a:xfrm>
          <a:prstGeom prst="rect">
            <a:avLst/>
          </a:prstGeom>
          <a:noFill/>
          <a:ln w="0">
            <a:noFill/>
          </a:ln>
        </p:spPr>
        <p:style>
          <a:lnRef idx="0"/>
          <a:fillRef idx="0"/>
          <a:effectRef idx="0"/>
          <a:fontRef idx="minor"/>
        </p:style>
        <p:txBody>
          <a:bodyPr anchor="t">
            <a:noAutofit/>
          </a:bodyPr>
          <a:p>
            <a:pPr>
              <a:lnSpc>
                <a:spcPct val="107000"/>
              </a:lnSpc>
              <a:spcAft>
                <a:spcPts val="799"/>
              </a:spcAft>
            </a:pPr>
            <a:r>
              <a:rPr b="0" lang="es-CL" sz="1800" spc="-1" strike="noStrike">
                <a:solidFill>
                  <a:srgbClr val="212121"/>
                </a:solidFill>
                <a:latin typeface="Calibri Light"/>
                <a:ea typeface="Calibri"/>
              </a:rPr>
              <a:t>Kancherla V. Neural tube defects: a review of global prevalence, causes, and primary prevention [published online ahead of print, 2023 Mar 8]. </a:t>
            </a:r>
            <a:r>
              <a:rPr b="0" i="1" lang="es-CL" sz="1800" spc="-1" strike="noStrike">
                <a:solidFill>
                  <a:srgbClr val="212121"/>
                </a:solidFill>
                <a:latin typeface="Calibri Light"/>
                <a:ea typeface="Calibri"/>
              </a:rPr>
              <a:t>Childs Nerv Syst</a:t>
            </a:r>
            <a:r>
              <a:rPr b="0" lang="es-CL" sz="1800" spc="-1" strike="noStrike">
                <a:solidFill>
                  <a:srgbClr val="212121"/>
                </a:solidFill>
                <a:latin typeface="Calibri Light"/>
                <a:ea typeface="Calibri"/>
              </a:rPr>
              <a:t>. 2023;10.1007/s00381-023-05910-7</a:t>
            </a:r>
            <a:endParaRPr b="0" lang="es-CL" sz="1800" spc="-1" strike="noStrike">
              <a:solidFill>
                <a:srgbClr val="000000"/>
              </a:solidFill>
              <a:latin typeface="Arial"/>
            </a:endParaRPr>
          </a:p>
        </p:txBody>
      </p:sp>
      <p:sp>
        <p:nvSpPr>
          <p:cNvPr id="130" name="Google Shape;312;p44"/>
          <p:cNvSpPr/>
          <p:nvPr/>
        </p:nvSpPr>
        <p:spPr>
          <a:xfrm>
            <a:off x="894240" y="2551680"/>
            <a:ext cx="5327640" cy="1737000"/>
          </a:xfrm>
          <a:prstGeom prst="rect">
            <a:avLst/>
          </a:prstGeom>
          <a:solidFill>
            <a:schemeClr val="lt1"/>
          </a:solidFill>
          <a:ln w="25400">
            <a:solidFill>
              <a:srgbClr val="000000"/>
            </a:solidFill>
            <a:round/>
          </a:ln>
        </p:spPr>
        <p:style>
          <a:lnRef idx="0"/>
          <a:fillRef idx="0"/>
          <a:effectRef idx="0"/>
          <a:fontRef idx="minor"/>
        </p:style>
        <p:txBody>
          <a:bodyPr lIns="45720" rIns="45720" anchor="t">
            <a:spAutoFit/>
          </a:bodyPr>
          <a:p>
            <a:pPr marL="285840" indent="-285840">
              <a:lnSpc>
                <a:spcPct val="100000"/>
              </a:lnSpc>
              <a:buClr>
                <a:srgbClr val="000000"/>
              </a:buClr>
              <a:buFont typeface="Arial"/>
              <a:buChar char="•"/>
            </a:pPr>
            <a:r>
              <a:rPr b="0" lang="en-US" sz="1800" spc="-1" strike="noStrike">
                <a:solidFill>
                  <a:srgbClr val="000000"/>
                </a:solidFill>
                <a:latin typeface="Calibri"/>
                <a:ea typeface="Arial"/>
              </a:rPr>
              <a:t>Parte integral de la síntesis de DNA</a:t>
            </a: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Crecimiento y diferenciación cellular</a:t>
            </a:r>
            <a:endParaRPr b="0" lang="es-CL" sz="1800" spc="-1" strike="noStrike">
              <a:solidFill>
                <a:srgbClr val="000000"/>
              </a:solidFill>
              <a:latin typeface="Arial"/>
            </a:endParaRPr>
          </a:p>
          <a:p>
            <a:pPr>
              <a:lnSpc>
                <a:spcPct val="100000"/>
              </a:lnSpc>
            </a:pP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Es necesario en ciertas funciones metabólicas</a:t>
            </a: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Metilación, Regulación de la Homocisteína y Biosíntesis de ácidos nucleicos</a:t>
            </a:r>
            <a:endParaRPr b="0" lang="es-CL" sz="1800" spc="-1" strike="noStrike">
              <a:solidFill>
                <a:srgbClr val="000000"/>
              </a:solidFill>
              <a:latin typeface="Arial"/>
            </a:endParaRPr>
          </a:p>
        </p:txBody>
      </p:sp>
      <p:pic>
        <p:nvPicPr>
          <p:cNvPr id="131" name="Imagen 2" descr=""/>
          <p:cNvPicPr/>
          <p:nvPr/>
        </p:nvPicPr>
        <p:blipFill>
          <a:blip r:embed="rId1"/>
          <a:srcRect l="4304" t="0" r="690" b="3592"/>
          <a:stretch/>
        </p:blipFill>
        <p:spPr>
          <a:xfrm>
            <a:off x="7281360" y="2689920"/>
            <a:ext cx="3520080" cy="14778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Google Shape;309;p44"/>
          <p:cNvSpPr/>
          <p:nvPr/>
        </p:nvSpPr>
        <p:spPr>
          <a:xfrm>
            <a:off x="217080" y="357120"/>
            <a:ext cx="6681960" cy="45684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en-US" sz="2400" spc="-1" strike="noStrike">
                <a:solidFill>
                  <a:srgbClr val="000000"/>
                </a:solidFill>
                <a:latin typeface="Arial"/>
                <a:ea typeface="Arial"/>
              </a:rPr>
              <a:t>Asociación del ácido fólico con NTD</a:t>
            </a:r>
            <a:endParaRPr b="0" lang="es-CL" sz="2400" spc="-1" strike="noStrike">
              <a:solidFill>
                <a:srgbClr val="000000"/>
              </a:solidFill>
              <a:latin typeface="Arial"/>
            </a:endParaRPr>
          </a:p>
        </p:txBody>
      </p:sp>
      <p:sp>
        <p:nvSpPr>
          <p:cNvPr id="133" name="Google Shape;310;p44"/>
          <p:cNvSpPr/>
          <p:nvPr/>
        </p:nvSpPr>
        <p:spPr>
          <a:xfrm>
            <a:off x="7693920" y="5026680"/>
            <a:ext cx="3976200" cy="576720"/>
          </a:xfrm>
          <a:prstGeom prst="rect">
            <a:avLst/>
          </a:prstGeom>
          <a:noFill/>
          <a:ln w="0">
            <a:noFill/>
          </a:ln>
        </p:spPr>
        <p:style>
          <a:lnRef idx="0"/>
          <a:fillRef idx="0"/>
          <a:effectRef idx="0"/>
          <a:fontRef idx="minor"/>
        </p:style>
        <p:txBody>
          <a:bodyPr anchor="t">
            <a:noAutofit/>
          </a:bodyPr>
          <a:p>
            <a:pPr>
              <a:lnSpc>
                <a:spcPct val="107000"/>
              </a:lnSpc>
              <a:spcAft>
                <a:spcPts val="799"/>
              </a:spcAft>
            </a:pPr>
            <a:r>
              <a:rPr b="0" lang="es-CL" sz="1800" spc="-1" strike="noStrike">
                <a:solidFill>
                  <a:srgbClr val="212121"/>
                </a:solidFill>
                <a:latin typeface="Calibri Light"/>
                <a:ea typeface="Calibri"/>
              </a:rPr>
              <a:t>Kancherla V. Neural tube defects: a review of global prevalence, causes, and primary prevention [published online ahead of print, 2023 Mar 8]. </a:t>
            </a:r>
            <a:r>
              <a:rPr b="0" i="1" lang="es-CL" sz="1800" spc="-1" strike="noStrike">
                <a:solidFill>
                  <a:srgbClr val="212121"/>
                </a:solidFill>
                <a:latin typeface="Calibri Light"/>
                <a:ea typeface="Calibri"/>
              </a:rPr>
              <a:t>Childs Nerv Syst</a:t>
            </a:r>
            <a:r>
              <a:rPr b="0" lang="es-CL" sz="1800" spc="-1" strike="noStrike">
                <a:solidFill>
                  <a:srgbClr val="212121"/>
                </a:solidFill>
                <a:latin typeface="Calibri Light"/>
                <a:ea typeface="Calibri"/>
              </a:rPr>
              <a:t>. 2023;10.1007/s00381-023-05910-7</a:t>
            </a:r>
            <a:endParaRPr b="0" lang="es-CL" sz="1800" spc="-1" strike="noStrike">
              <a:solidFill>
                <a:srgbClr val="000000"/>
              </a:solidFill>
              <a:latin typeface="Arial"/>
            </a:endParaRPr>
          </a:p>
        </p:txBody>
      </p:sp>
      <p:sp>
        <p:nvSpPr>
          <p:cNvPr id="134" name="Google Shape;312;p44"/>
          <p:cNvSpPr/>
          <p:nvPr/>
        </p:nvSpPr>
        <p:spPr>
          <a:xfrm>
            <a:off x="631800" y="2009880"/>
            <a:ext cx="5327640" cy="914040"/>
          </a:xfrm>
          <a:prstGeom prst="rect">
            <a:avLst/>
          </a:prstGeom>
          <a:solidFill>
            <a:schemeClr val="lt1"/>
          </a:solidFill>
          <a:ln w="25400">
            <a:solidFill>
              <a:srgbClr val="000000"/>
            </a:solidFill>
            <a:round/>
          </a:ln>
        </p:spPr>
        <p:style>
          <a:lnRef idx="0"/>
          <a:fillRef idx="0"/>
          <a:effectRef idx="0"/>
          <a:fontRef idx="minor"/>
        </p:style>
        <p:txBody>
          <a:bodyPr lIns="45720" rIns="45720" anchor="t">
            <a:spAutoFit/>
          </a:bodyPr>
          <a:p>
            <a:pPr marL="285840" indent="-285840">
              <a:lnSpc>
                <a:spcPct val="100000"/>
              </a:lnSpc>
              <a:buClr>
                <a:srgbClr val="000000"/>
              </a:buClr>
              <a:buFont typeface="Arial"/>
              <a:buChar char="•"/>
            </a:pPr>
            <a:r>
              <a:rPr b="0" lang="en-US" sz="1800" spc="-1" strike="noStrike">
                <a:solidFill>
                  <a:srgbClr val="000000"/>
                </a:solidFill>
                <a:latin typeface="Calibri"/>
                <a:ea typeface="Arial"/>
              </a:rPr>
              <a:t>Participa en:</a:t>
            </a: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Conversión de Homocisteina a Metionina</a:t>
            </a:r>
            <a:endParaRPr b="0" lang="es-CL" sz="1800" spc="-1" strike="noStrike">
              <a:solidFill>
                <a:srgbClr val="000000"/>
              </a:solidFill>
              <a:latin typeface="Arial"/>
            </a:endParaRPr>
          </a:p>
          <a:p>
            <a:pPr marL="285840" indent="-285840">
              <a:lnSpc>
                <a:spcPct val="100000"/>
              </a:lnSpc>
              <a:buClr>
                <a:srgbClr val="000000"/>
              </a:buClr>
              <a:buFont typeface="Arial"/>
              <a:buChar char="•"/>
            </a:pPr>
            <a:r>
              <a:rPr b="0" lang="en-US" sz="1800" spc="-1" strike="noStrike">
                <a:solidFill>
                  <a:srgbClr val="000000"/>
                </a:solidFill>
                <a:latin typeface="Calibri"/>
                <a:ea typeface="Arial"/>
              </a:rPr>
              <a:t>Metilación de DNA</a:t>
            </a:r>
            <a:endParaRPr b="0" lang="es-CL" sz="1800" spc="-1" strike="noStrike">
              <a:solidFill>
                <a:srgbClr val="000000"/>
              </a:solidFill>
              <a:latin typeface="Arial"/>
            </a:endParaRPr>
          </a:p>
        </p:txBody>
      </p:sp>
      <p:pic>
        <p:nvPicPr>
          <p:cNvPr id="135" name="Imagen 3" descr=""/>
          <p:cNvPicPr/>
          <p:nvPr/>
        </p:nvPicPr>
        <p:blipFill>
          <a:blip r:embed="rId1"/>
          <a:srcRect l="0" t="2442" r="0" b="0"/>
          <a:stretch/>
        </p:blipFill>
        <p:spPr>
          <a:xfrm>
            <a:off x="7124760" y="2201400"/>
            <a:ext cx="4038120" cy="225756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Formato presentaciones CERPO2">
  <a:themeElements>
    <a:clrScheme name="Formato presentaciones CERPO2">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Formato presentaciones CERPO2">
  <a:themeElements>
    <a:clrScheme name="Formato presentaciones CERPO2">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2738</TotalTime>
  <Application>LibreOffice/7.4.5.1$Windows_X86_64 LibreOffice_project/9c0871452b3918c1019dde9bfac75448afc4b57f</Application>
  <AppVersion>15.0000</AppVersion>
  <Words>2222</Words>
  <Paragraphs>204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Mariol Luan Pérez</dc:creator>
  <dc:description/>
  <dc:language>es-CL</dc:language>
  <cp:lastModifiedBy>Mariol Luan Pérez</cp:lastModifiedBy>
  <dcterms:modified xsi:type="dcterms:W3CDTF">2023-06-20T01:27:06Z</dcterms:modified>
  <cp:revision>210</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17</vt:r8>
  </property>
  <property fmtid="{D5CDD505-2E9C-101B-9397-08002B2CF9AE}" pid="3" name="PresentationFormat">
    <vt:lpwstr>Panorámica</vt:lpwstr>
  </property>
  <property fmtid="{D5CDD505-2E9C-101B-9397-08002B2CF9AE}" pid="4" name="Slides">
    <vt:r8>18</vt:r8>
  </property>
</Properties>
</file>